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9" r:id="rId1"/>
  </p:sldMasterIdLst>
  <p:notesMasterIdLst>
    <p:notesMasterId r:id="rId21"/>
  </p:notesMasterIdLst>
  <p:sldIdLst>
    <p:sldId id="256" r:id="rId2"/>
    <p:sldId id="275" r:id="rId3"/>
    <p:sldId id="257" r:id="rId4"/>
    <p:sldId id="258" r:id="rId5"/>
    <p:sldId id="259" r:id="rId6"/>
    <p:sldId id="260" r:id="rId7"/>
    <p:sldId id="271" r:id="rId8"/>
    <p:sldId id="273" r:id="rId9"/>
    <p:sldId id="262" r:id="rId10"/>
    <p:sldId id="263" r:id="rId11"/>
    <p:sldId id="264" r:id="rId12"/>
    <p:sldId id="265" r:id="rId13"/>
    <p:sldId id="272" r:id="rId14"/>
    <p:sldId id="274" r:id="rId15"/>
    <p:sldId id="261" r:id="rId16"/>
    <p:sldId id="266" r:id="rId17"/>
    <p:sldId id="270" r:id="rId18"/>
    <p:sldId id="268" r:id="rId19"/>
    <p:sldId id="269" r:id="rId20"/>
  </p:sldIdLst>
  <p:sldSz cx="13004800" cy="9753600"/>
  <p:notesSz cx="6858000" cy="9144000"/>
  <p:defaultTextStyle>
    <a:lvl1pPr algn="ctr" defTabSz="584200">
      <a:defRPr sz="5000">
        <a:latin typeface="Savoye LET Plain:1.0"/>
        <a:ea typeface="Savoye LET Plain:1.0"/>
        <a:cs typeface="Savoye LET Plain:1.0"/>
        <a:sym typeface="Savoye LET Plain:1.0"/>
      </a:defRPr>
    </a:lvl1pPr>
    <a:lvl2pPr indent="342900" algn="ctr" defTabSz="584200">
      <a:defRPr sz="5000">
        <a:latin typeface="Savoye LET Plain:1.0"/>
        <a:ea typeface="Savoye LET Plain:1.0"/>
        <a:cs typeface="Savoye LET Plain:1.0"/>
        <a:sym typeface="Savoye LET Plain:1.0"/>
      </a:defRPr>
    </a:lvl2pPr>
    <a:lvl3pPr indent="685800" algn="ctr" defTabSz="584200">
      <a:defRPr sz="5000">
        <a:latin typeface="Savoye LET Plain:1.0"/>
        <a:ea typeface="Savoye LET Plain:1.0"/>
        <a:cs typeface="Savoye LET Plain:1.0"/>
        <a:sym typeface="Savoye LET Plain:1.0"/>
      </a:defRPr>
    </a:lvl3pPr>
    <a:lvl4pPr indent="1028700" algn="ctr" defTabSz="584200">
      <a:defRPr sz="5000">
        <a:latin typeface="Savoye LET Plain:1.0"/>
        <a:ea typeface="Savoye LET Plain:1.0"/>
        <a:cs typeface="Savoye LET Plain:1.0"/>
        <a:sym typeface="Savoye LET Plain:1.0"/>
      </a:defRPr>
    </a:lvl4pPr>
    <a:lvl5pPr indent="1371600" algn="ctr" defTabSz="584200">
      <a:defRPr sz="5000">
        <a:latin typeface="Savoye LET Plain:1.0"/>
        <a:ea typeface="Savoye LET Plain:1.0"/>
        <a:cs typeface="Savoye LET Plain:1.0"/>
        <a:sym typeface="Savoye LET Plain:1.0"/>
      </a:defRPr>
    </a:lvl5pPr>
    <a:lvl6pPr indent="1714500" algn="ctr" defTabSz="584200">
      <a:defRPr sz="5000">
        <a:latin typeface="Savoye LET Plain:1.0"/>
        <a:ea typeface="Savoye LET Plain:1.0"/>
        <a:cs typeface="Savoye LET Plain:1.0"/>
        <a:sym typeface="Savoye LET Plain:1.0"/>
      </a:defRPr>
    </a:lvl6pPr>
    <a:lvl7pPr indent="2057400" algn="ctr" defTabSz="584200">
      <a:defRPr sz="5000">
        <a:latin typeface="Savoye LET Plain:1.0"/>
        <a:ea typeface="Savoye LET Plain:1.0"/>
        <a:cs typeface="Savoye LET Plain:1.0"/>
        <a:sym typeface="Savoye LET Plain:1.0"/>
      </a:defRPr>
    </a:lvl7pPr>
    <a:lvl8pPr indent="2400300" algn="ctr" defTabSz="584200">
      <a:defRPr sz="5000">
        <a:latin typeface="Savoye LET Plain:1.0"/>
        <a:ea typeface="Savoye LET Plain:1.0"/>
        <a:cs typeface="Savoye LET Plain:1.0"/>
        <a:sym typeface="Savoye LET Plain:1.0"/>
      </a:defRPr>
    </a:lvl8pPr>
    <a:lvl9pPr indent="2743200" algn="ctr" defTabSz="584200">
      <a:defRPr sz="5000">
        <a:latin typeface="Savoye LET Plain:1.0"/>
        <a:ea typeface="Savoye LET Plain:1.0"/>
        <a:cs typeface="Savoye LET Plain:1.0"/>
        <a:sym typeface="Savoye LET Plain:1.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Savoye LET Plain:1.0"/>
          <a:ea typeface="Savoye LET Plain:1.0"/>
          <a:cs typeface="Savoye LET Plain:1.0"/>
        </a:font>
        <a:srgbClr val="000000"/>
      </a:tcTxStyle>
      <a:tcStyle>
        <a:tcBdr>
          <a:left>
            <a:ln w="25400" cap="flat">
              <a:solidFill>
                <a:srgbClr val="D7691E"/>
              </a:solidFill>
              <a:prstDash val="solid"/>
              <a:miter lim="400000"/>
            </a:ln>
          </a:left>
          <a:right>
            <a:ln w="25400" cap="flat">
              <a:solidFill>
                <a:srgbClr val="D7691E"/>
              </a:solidFill>
              <a:prstDash val="solid"/>
              <a:miter lim="400000"/>
            </a:ln>
          </a:right>
          <a:top>
            <a:ln w="25400" cap="flat">
              <a:solidFill>
                <a:srgbClr val="D7691E"/>
              </a:solidFill>
              <a:prstDash val="solid"/>
              <a:miter lim="400000"/>
            </a:ln>
          </a:top>
          <a:bottom>
            <a:ln w="25400" cap="flat">
              <a:solidFill>
                <a:srgbClr val="D7691E"/>
              </a:solidFill>
              <a:prstDash val="solid"/>
              <a:miter lim="400000"/>
            </a:ln>
          </a:bottom>
          <a:insideH>
            <a:ln w="25400" cap="flat">
              <a:solidFill>
                <a:srgbClr val="D7691E"/>
              </a:solidFill>
              <a:prstDash val="solid"/>
              <a:miter lim="400000"/>
            </a:ln>
          </a:insideH>
          <a:insideV>
            <a:ln w="25400" cap="flat">
              <a:solidFill>
                <a:srgbClr val="D7691E"/>
              </a:solidFill>
              <a:prstDash val="solid"/>
              <a:miter lim="400000"/>
            </a:ln>
          </a:insideV>
        </a:tcBdr>
        <a:fill>
          <a:noFill/>
        </a:fill>
      </a:tcStyle>
    </a:wholeTbl>
    <a:band2H>
      <a:tcTxStyle/>
      <a:tcStyle>
        <a:tcBdr/>
        <a:fill>
          <a:solidFill>
            <a:srgbClr val="FFDD94">
              <a:alpha val="50000"/>
            </a:srgbClr>
          </a:solidFill>
        </a:fill>
      </a:tcStyle>
    </a:band2H>
    <a:firstCol>
      <a:tcTxStyle b="off" i="off">
        <a:font>
          <a:latin typeface="Savoye LET Plain:1.0"/>
          <a:ea typeface="Savoye LET Plain:1.0"/>
          <a:cs typeface="Savoye LET Plain:1.0"/>
        </a:font>
        <a:srgbClr val="FFFFFF"/>
      </a:tcTxStyle>
      <a:tcStyle>
        <a:tcBdr>
          <a:left>
            <a:ln w="25400" cap="flat">
              <a:solidFill>
                <a:srgbClr val="D7691E"/>
              </a:solidFill>
              <a:prstDash val="solid"/>
              <a:miter lim="400000"/>
            </a:ln>
          </a:left>
          <a:right>
            <a:ln w="25400" cap="flat">
              <a:solidFill>
                <a:srgbClr val="D7691E"/>
              </a:solidFill>
              <a:prstDash val="solid"/>
              <a:miter lim="400000"/>
            </a:ln>
          </a:right>
          <a:top>
            <a:ln w="25400" cap="flat">
              <a:solidFill>
                <a:srgbClr val="D7691E"/>
              </a:solidFill>
              <a:prstDash val="solid"/>
              <a:miter lim="400000"/>
            </a:ln>
          </a:top>
          <a:bottom>
            <a:ln w="25400" cap="flat">
              <a:solidFill>
                <a:srgbClr val="D7691E"/>
              </a:solidFill>
              <a:prstDash val="solid"/>
              <a:miter lim="400000"/>
            </a:ln>
          </a:bottom>
          <a:insideH>
            <a:ln w="25400" cap="flat">
              <a:solidFill>
                <a:srgbClr val="D7691E"/>
              </a:solidFill>
              <a:prstDash val="solid"/>
              <a:miter lim="400000"/>
            </a:ln>
          </a:insideH>
          <a:insideV>
            <a:ln w="25400" cap="flat">
              <a:solidFill>
                <a:srgbClr val="D7691E"/>
              </a:solidFill>
              <a:prstDash val="solid"/>
              <a:miter lim="400000"/>
            </a:ln>
          </a:insideV>
        </a:tcBdr>
      </a:tcStyle>
    </a:firstCol>
    <a:lastRow>
      <a:tcTxStyle b="off" i="off">
        <a:font>
          <a:latin typeface="Savoye LET Plain:1.0"/>
          <a:ea typeface="Savoye LET Plain:1.0"/>
          <a:cs typeface="Savoye LET Plain:1.0"/>
        </a:font>
        <a:srgbClr val="FFFFFF"/>
      </a:tcTxStyle>
      <a:tcStyle>
        <a:tcBdr>
          <a:left>
            <a:ln w="25400" cap="flat">
              <a:solidFill>
                <a:srgbClr val="D7691E"/>
              </a:solidFill>
              <a:prstDash val="solid"/>
              <a:miter lim="400000"/>
            </a:ln>
          </a:left>
          <a:right>
            <a:ln w="25400" cap="flat">
              <a:solidFill>
                <a:srgbClr val="D7691E"/>
              </a:solidFill>
              <a:prstDash val="solid"/>
              <a:miter lim="400000"/>
            </a:ln>
          </a:right>
          <a:top>
            <a:ln w="25400" cap="flat">
              <a:solidFill>
                <a:srgbClr val="D7691E"/>
              </a:solidFill>
              <a:prstDash val="solid"/>
              <a:miter lim="400000"/>
            </a:ln>
          </a:top>
          <a:bottom>
            <a:ln w="25400" cap="flat">
              <a:solidFill>
                <a:srgbClr val="D7691E"/>
              </a:solidFill>
              <a:prstDash val="solid"/>
              <a:miter lim="400000"/>
            </a:ln>
          </a:bottom>
          <a:insideH>
            <a:ln w="25400" cap="flat">
              <a:solidFill>
                <a:srgbClr val="D7691E"/>
              </a:solidFill>
              <a:prstDash val="solid"/>
              <a:miter lim="400000"/>
            </a:ln>
          </a:insideH>
          <a:insideV>
            <a:ln w="25400" cap="flat">
              <a:solidFill>
                <a:srgbClr val="D7691E"/>
              </a:solidFill>
              <a:prstDash val="solid"/>
              <a:miter lim="400000"/>
            </a:ln>
          </a:insideV>
        </a:tcBdr>
      </a:tcStyle>
    </a:lastRow>
    <a:firstRow>
      <a:tcTxStyle b="off" i="off">
        <a:font>
          <a:latin typeface="Savoye LET Plain:1.0"/>
          <a:ea typeface="Savoye LET Plain:1.0"/>
          <a:cs typeface="Savoye LET Plain:1.0"/>
        </a:font>
        <a:srgbClr val="FFFFFF"/>
      </a:tcTxStyle>
      <a:tcStyle>
        <a:tcBdr>
          <a:left>
            <a:ln w="25400" cap="flat">
              <a:solidFill>
                <a:srgbClr val="D7691E"/>
              </a:solidFill>
              <a:prstDash val="solid"/>
              <a:miter lim="400000"/>
            </a:ln>
          </a:left>
          <a:right>
            <a:ln w="25400" cap="flat">
              <a:solidFill>
                <a:srgbClr val="D7691E"/>
              </a:solidFill>
              <a:prstDash val="solid"/>
              <a:miter lim="400000"/>
            </a:ln>
          </a:right>
          <a:top>
            <a:ln w="25400" cap="flat">
              <a:solidFill>
                <a:srgbClr val="D7691E"/>
              </a:solidFill>
              <a:prstDash val="solid"/>
              <a:miter lim="400000"/>
            </a:ln>
          </a:top>
          <a:bottom>
            <a:ln w="25400" cap="flat">
              <a:solidFill>
                <a:srgbClr val="D7691E"/>
              </a:solidFill>
              <a:prstDash val="solid"/>
              <a:miter lim="400000"/>
            </a:ln>
          </a:bottom>
          <a:insideH>
            <a:ln w="25400" cap="flat">
              <a:solidFill>
                <a:srgbClr val="D7691E"/>
              </a:solidFill>
              <a:prstDash val="solid"/>
              <a:miter lim="400000"/>
            </a:ln>
          </a:insideH>
          <a:insideV>
            <a:ln w="25400" cap="flat">
              <a:solidFill>
                <a:srgbClr val="D7691E"/>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p:restoredTop sz="94662"/>
  </p:normalViewPr>
  <p:slideViewPr>
    <p:cSldViewPr snapToGrid="0" snapToObjects="1">
      <p:cViewPr varScale="1">
        <p:scale>
          <a:sx n="85" d="100"/>
          <a:sy n="85" d="100"/>
        </p:scale>
        <p:origin x="1928" y="19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A4833-3882-45C3-A332-F49C20D51D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2C42641-D872-41D5-9271-344597453C04}">
      <dgm:prSet custT="1"/>
      <dgm:spPr/>
      <dgm:t>
        <a:bodyPr/>
        <a:lstStyle/>
        <a:p>
          <a:r>
            <a:rPr lang="en-US" sz="4800" dirty="0">
              <a:latin typeface="KG Primary Penmanship" panose="02000506000000020003" pitchFamily="2" charset="77"/>
            </a:rPr>
            <a:t>Ann Arbor Public Schools uses a Balanced Literacy framework to teach literacy to all students</a:t>
          </a:r>
          <a:r>
            <a:rPr lang="en-US" sz="4000" dirty="0"/>
            <a:t>.  </a:t>
          </a:r>
        </a:p>
      </dgm:t>
    </dgm:pt>
    <dgm:pt modelId="{101DBCFD-9803-4856-81C6-CA4B82F7C4C5}" type="parTrans" cxnId="{70B2354B-A5BE-46CF-BD47-8721BB14B787}">
      <dgm:prSet/>
      <dgm:spPr/>
      <dgm:t>
        <a:bodyPr/>
        <a:lstStyle/>
        <a:p>
          <a:endParaRPr lang="en-US"/>
        </a:p>
      </dgm:t>
    </dgm:pt>
    <dgm:pt modelId="{82629814-31B5-47C5-9A43-8652977C4067}" type="sibTrans" cxnId="{70B2354B-A5BE-46CF-BD47-8721BB14B787}">
      <dgm:prSet/>
      <dgm:spPr/>
      <dgm:t>
        <a:bodyPr/>
        <a:lstStyle/>
        <a:p>
          <a:endParaRPr lang="en-US"/>
        </a:p>
      </dgm:t>
    </dgm:pt>
    <dgm:pt modelId="{B6EA37F4-87E8-4FB2-9BA9-B35D1769D8B6}">
      <dgm:prSet/>
      <dgm:spPr/>
      <dgm:t>
        <a:bodyPr/>
        <a:lstStyle/>
        <a:p>
          <a:r>
            <a:rPr lang="en-US" dirty="0">
              <a:latin typeface="KG Primary Penmanship" panose="02000506000000020003" pitchFamily="2" charset="77"/>
            </a:rPr>
            <a:t>The idea of “Balanced Literacy” is, as it sounds, to find balance.  We work in multiple areas to provide many opportunities for success. </a:t>
          </a:r>
        </a:p>
      </dgm:t>
    </dgm:pt>
    <dgm:pt modelId="{64F40FF0-D8F3-4DD9-8415-F11BE7232318}" type="parTrans" cxnId="{A79DE3AA-90C0-4DE5-BA59-8DB439A90F48}">
      <dgm:prSet/>
      <dgm:spPr/>
      <dgm:t>
        <a:bodyPr/>
        <a:lstStyle/>
        <a:p>
          <a:endParaRPr lang="en-US"/>
        </a:p>
      </dgm:t>
    </dgm:pt>
    <dgm:pt modelId="{714156A3-CA39-4A1B-BD93-1F10FFDF8286}" type="sibTrans" cxnId="{A79DE3AA-90C0-4DE5-BA59-8DB439A90F48}">
      <dgm:prSet/>
      <dgm:spPr/>
      <dgm:t>
        <a:bodyPr/>
        <a:lstStyle/>
        <a:p>
          <a:endParaRPr lang="en-US"/>
        </a:p>
      </dgm:t>
    </dgm:pt>
    <dgm:pt modelId="{1D337426-38AC-6845-8E58-8DEFB177F490}" type="pres">
      <dgm:prSet presAssocID="{CF3A4833-3882-45C3-A332-F49C20D51DAD}" presName="linear" presStyleCnt="0">
        <dgm:presLayoutVars>
          <dgm:animLvl val="lvl"/>
          <dgm:resizeHandles val="exact"/>
        </dgm:presLayoutVars>
      </dgm:prSet>
      <dgm:spPr/>
    </dgm:pt>
    <dgm:pt modelId="{175EB6EE-168E-CC47-948D-61C985955AAA}" type="pres">
      <dgm:prSet presAssocID="{B2C42641-D872-41D5-9271-344597453C04}" presName="parentText" presStyleLbl="node1" presStyleIdx="0" presStyleCnt="2">
        <dgm:presLayoutVars>
          <dgm:chMax val="0"/>
          <dgm:bulletEnabled val="1"/>
        </dgm:presLayoutVars>
      </dgm:prSet>
      <dgm:spPr/>
    </dgm:pt>
    <dgm:pt modelId="{66EF7456-5C17-5248-998E-A3853DD667C8}" type="pres">
      <dgm:prSet presAssocID="{82629814-31B5-47C5-9A43-8652977C4067}" presName="spacer" presStyleCnt="0"/>
      <dgm:spPr/>
    </dgm:pt>
    <dgm:pt modelId="{4F404990-785A-E840-BA12-EB8F480B1BFC}" type="pres">
      <dgm:prSet presAssocID="{B6EA37F4-87E8-4FB2-9BA9-B35D1769D8B6}" presName="parentText" presStyleLbl="node1" presStyleIdx="1" presStyleCnt="2">
        <dgm:presLayoutVars>
          <dgm:chMax val="0"/>
          <dgm:bulletEnabled val="1"/>
        </dgm:presLayoutVars>
      </dgm:prSet>
      <dgm:spPr/>
    </dgm:pt>
  </dgm:ptLst>
  <dgm:cxnLst>
    <dgm:cxn modelId="{299D011B-6A48-F043-B059-A305E02B677A}" type="presOf" srcId="{B2C42641-D872-41D5-9271-344597453C04}" destId="{175EB6EE-168E-CC47-948D-61C985955AAA}" srcOrd="0" destOrd="0" presId="urn:microsoft.com/office/officeart/2005/8/layout/vList2"/>
    <dgm:cxn modelId="{E22E6A3F-A3BB-884E-A134-FDD2E49D07B5}" type="presOf" srcId="{CF3A4833-3882-45C3-A332-F49C20D51DAD}" destId="{1D337426-38AC-6845-8E58-8DEFB177F490}" srcOrd="0" destOrd="0" presId="urn:microsoft.com/office/officeart/2005/8/layout/vList2"/>
    <dgm:cxn modelId="{70B2354B-A5BE-46CF-BD47-8721BB14B787}" srcId="{CF3A4833-3882-45C3-A332-F49C20D51DAD}" destId="{B2C42641-D872-41D5-9271-344597453C04}" srcOrd="0" destOrd="0" parTransId="{101DBCFD-9803-4856-81C6-CA4B82F7C4C5}" sibTransId="{82629814-31B5-47C5-9A43-8652977C4067}"/>
    <dgm:cxn modelId="{5386555A-9BEC-A041-8D49-84AED26EE3E6}" type="presOf" srcId="{B6EA37F4-87E8-4FB2-9BA9-B35D1769D8B6}" destId="{4F404990-785A-E840-BA12-EB8F480B1BFC}" srcOrd="0" destOrd="0" presId="urn:microsoft.com/office/officeart/2005/8/layout/vList2"/>
    <dgm:cxn modelId="{A79DE3AA-90C0-4DE5-BA59-8DB439A90F48}" srcId="{CF3A4833-3882-45C3-A332-F49C20D51DAD}" destId="{B6EA37F4-87E8-4FB2-9BA9-B35D1769D8B6}" srcOrd="1" destOrd="0" parTransId="{64F40FF0-D8F3-4DD9-8415-F11BE7232318}" sibTransId="{714156A3-CA39-4A1B-BD93-1F10FFDF8286}"/>
    <dgm:cxn modelId="{639FFD36-5B27-8346-B9D6-39ED2BEFE2C7}" type="presParOf" srcId="{1D337426-38AC-6845-8E58-8DEFB177F490}" destId="{175EB6EE-168E-CC47-948D-61C985955AAA}" srcOrd="0" destOrd="0" presId="urn:microsoft.com/office/officeart/2005/8/layout/vList2"/>
    <dgm:cxn modelId="{BB802B4C-52F8-F347-92FA-3FB0F0BE3D21}" type="presParOf" srcId="{1D337426-38AC-6845-8E58-8DEFB177F490}" destId="{66EF7456-5C17-5248-998E-A3853DD667C8}" srcOrd="1" destOrd="0" presId="urn:microsoft.com/office/officeart/2005/8/layout/vList2"/>
    <dgm:cxn modelId="{1117DF12-F83D-0848-96D0-EE38FA48FCE8}" type="presParOf" srcId="{1D337426-38AC-6845-8E58-8DEFB177F490}" destId="{4F404990-785A-E840-BA12-EB8F480B1BFC}"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D3780-6D6F-4CE1-8E15-8923E968A595}"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AFFDCA8B-450E-4AB8-9CA3-D4E157D30C6F}">
      <dgm:prSet custT="1"/>
      <dgm:spPr/>
      <dgm:t>
        <a:bodyPr/>
        <a:lstStyle/>
        <a:p>
          <a:r>
            <a:rPr lang="en-US" sz="4400" dirty="0">
              <a:latin typeface="KG Primary Penmanship" panose="02000506000000020003" pitchFamily="2" charset="77"/>
            </a:rPr>
            <a:t>Whole Group</a:t>
          </a:r>
        </a:p>
      </dgm:t>
    </dgm:pt>
    <dgm:pt modelId="{DA6510DD-17D6-48A2-9051-FE9AC580A91E}" type="parTrans" cxnId="{78734C08-9690-4804-A9C3-E35FC674C58B}">
      <dgm:prSet/>
      <dgm:spPr/>
      <dgm:t>
        <a:bodyPr/>
        <a:lstStyle/>
        <a:p>
          <a:endParaRPr lang="en-US"/>
        </a:p>
      </dgm:t>
    </dgm:pt>
    <dgm:pt modelId="{3381BF10-CD3D-4A48-BDCC-7F26854B7B66}" type="sibTrans" cxnId="{78734C08-9690-4804-A9C3-E35FC674C58B}">
      <dgm:prSet/>
      <dgm:spPr/>
      <dgm:t>
        <a:bodyPr/>
        <a:lstStyle/>
        <a:p>
          <a:endParaRPr lang="en-US"/>
        </a:p>
      </dgm:t>
    </dgm:pt>
    <dgm:pt modelId="{1F1912DC-D055-4AAB-96F8-78E3DDCF4563}">
      <dgm:prSet custT="1"/>
      <dgm:spPr/>
      <dgm:t>
        <a:bodyPr/>
        <a:lstStyle/>
        <a:p>
          <a:r>
            <a:rPr lang="en-US" sz="3600" dirty="0">
              <a:latin typeface="KG Primary Penmanship" panose="02000506000000020003" pitchFamily="2" charset="77"/>
            </a:rPr>
            <a:t>Mini-Lesson on Strategy</a:t>
          </a:r>
        </a:p>
      </dgm:t>
    </dgm:pt>
    <dgm:pt modelId="{E11287DD-B5FB-465E-8CE7-E4AB8F14F70E}" type="parTrans" cxnId="{26CDE8E4-7246-42A9-B3A6-B72C865C7FA7}">
      <dgm:prSet/>
      <dgm:spPr/>
      <dgm:t>
        <a:bodyPr/>
        <a:lstStyle/>
        <a:p>
          <a:endParaRPr lang="en-US"/>
        </a:p>
      </dgm:t>
    </dgm:pt>
    <dgm:pt modelId="{58A20EE1-FF73-4E02-A87E-FB954D5CCE18}" type="sibTrans" cxnId="{26CDE8E4-7246-42A9-B3A6-B72C865C7FA7}">
      <dgm:prSet/>
      <dgm:spPr/>
      <dgm:t>
        <a:bodyPr/>
        <a:lstStyle/>
        <a:p>
          <a:endParaRPr lang="en-US"/>
        </a:p>
      </dgm:t>
    </dgm:pt>
    <dgm:pt modelId="{491150D9-581B-4586-BCB7-51951F0F77F4}">
      <dgm:prSet custT="1"/>
      <dgm:spPr/>
      <dgm:t>
        <a:bodyPr/>
        <a:lstStyle/>
        <a:p>
          <a:r>
            <a:rPr lang="en-US" sz="4400" dirty="0">
              <a:latin typeface="KG Primary Penmanship" panose="02000506000000020003" pitchFamily="2" charset="77"/>
            </a:rPr>
            <a:t>Read</a:t>
          </a:r>
        </a:p>
      </dgm:t>
    </dgm:pt>
    <dgm:pt modelId="{5B6DFE8E-1B12-456F-A208-ECA4CF00C25E}" type="parTrans" cxnId="{DB14E9D1-A5CD-4AB4-9292-E935D8B27F4F}">
      <dgm:prSet/>
      <dgm:spPr/>
      <dgm:t>
        <a:bodyPr/>
        <a:lstStyle/>
        <a:p>
          <a:endParaRPr lang="en-US"/>
        </a:p>
      </dgm:t>
    </dgm:pt>
    <dgm:pt modelId="{92BE7B78-3F58-44B5-B7FA-75CFD90F8A26}" type="sibTrans" cxnId="{DB14E9D1-A5CD-4AB4-9292-E935D8B27F4F}">
      <dgm:prSet/>
      <dgm:spPr/>
      <dgm:t>
        <a:bodyPr/>
        <a:lstStyle/>
        <a:p>
          <a:endParaRPr lang="en-US"/>
        </a:p>
      </dgm:t>
    </dgm:pt>
    <dgm:pt modelId="{8AE8B946-CF20-4D8A-868E-880D8F5FA5D1}">
      <dgm:prSet custT="1"/>
      <dgm:spPr/>
      <dgm:t>
        <a:bodyPr/>
        <a:lstStyle/>
        <a:p>
          <a:r>
            <a:rPr lang="en-US" sz="3600" dirty="0">
              <a:latin typeface="KG Primary Penmanship" panose="02000506000000020003" pitchFamily="2" charset="77"/>
            </a:rPr>
            <a:t>Read Independently</a:t>
          </a:r>
        </a:p>
      </dgm:t>
    </dgm:pt>
    <dgm:pt modelId="{C09471DA-4506-4955-B73A-993C66F76761}" type="parTrans" cxnId="{79882892-0F08-4234-AF39-ACA52ED32F68}">
      <dgm:prSet/>
      <dgm:spPr/>
      <dgm:t>
        <a:bodyPr/>
        <a:lstStyle/>
        <a:p>
          <a:endParaRPr lang="en-US"/>
        </a:p>
      </dgm:t>
    </dgm:pt>
    <dgm:pt modelId="{F43BD526-2589-4A19-A1C2-27C2C99E4FB3}" type="sibTrans" cxnId="{79882892-0F08-4234-AF39-ACA52ED32F68}">
      <dgm:prSet/>
      <dgm:spPr/>
      <dgm:t>
        <a:bodyPr/>
        <a:lstStyle/>
        <a:p>
          <a:endParaRPr lang="en-US"/>
        </a:p>
      </dgm:t>
    </dgm:pt>
    <dgm:pt modelId="{67DEF27D-87FF-49BC-9BDF-B79207331844}">
      <dgm:prSet custT="1"/>
      <dgm:spPr/>
      <dgm:t>
        <a:bodyPr/>
        <a:lstStyle/>
        <a:p>
          <a:r>
            <a:rPr lang="en-US" sz="4400" dirty="0">
              <a:latin typeface="KG Primary Penmanship" panose="02000506000000020003" pitchFamily="2" charset="77"/>
            </a:rPr>
            <a:t>Share</a:t>
          </a:r>
        </a:p>
      </dgm:t>
    </dgm:pt>
    <dgm:pt modelId="{90B6D7F5-39D8-4043-9096-673EA7B948BD}" type="parTrans" cxnId="{A61E0469-B558-4A33-BE89-9D2A646EA413}">
      <dgm:prSet/>
      <dgm:spPr/>
      <dgm:t>
        <a:bodyPr/>
        <a:lstStyle/>
        <a:p>
          <a:endParaRPr lang="en-US"/>
        </a:p>
      </dgm:t>
    </dgm:pt>
    <dgm:pt modelId="{ED4D2250-B148-4C37-858F-03267F03F95B}" type="sibTrans" cxnId="{A61E0469-B558-4A33-BE89-9D2A646EA413}">
      <dgm:prSet/>
      <dgm:spPr/>
      <dgm:t>
        <a:bodyPr/>
        <a:lstStyle/>
        <a:p>
          <a:endParaRPr lang="en-US"/>
        </a:p>
      </dgm:t>
    </dgm:pt>
    <dgm:pt modelId="{80F10A22-465F-4E43-9CCB-D7C5C550AD6D}">
      <dgm:prSet custT="1"/>
      <dgm:spPr/>
      <dgm:t>
        <a:bodyPr/>
        <a:lstStyle/>
        <a:p>
          <a:r>
            <a:rPr lang="en-US" sz="3600" dirty="0">
              <a:latin typeface="KG Primary Penmanship" panose="02000506000000020003" pitchFamily="2" charset="77"/>
            </a:rPr>
            <a:t>Share Strategies Whole Group</a:t>
          </a:r>
        </a:p>
      </dgm:t>
    </dgm:pt>
    <dgm:pt modelId="{4EBD3043-ADB7-400F-81D5-E07A741EBB48}" type="parTrans" cxnId="{BC39237A-8CE8-4756-9974-F7C70E274FDD}">
      <dgm:prSet/>
      <dgm:spPr/>
      <dgm:t>
        <a:bodyPr/>
        <a:lstStyle/>
        <a:p>
          <a:endParaRPr lang="en-US"/>
        </a:p>
      </dgm:t>
    </dgm:pt>
    <dgm:pt modelId="{B4871582-62A1-4411-B550-0086AD883420}" type="sibTrans" cxnId="{BC39237A-8CE8-4756-9974-F7C70E274FDD}">
      <dgm:prSet/>
      <dgm:spPr/>
      <dgm:t>
        <a:bodyPr/>
        <a:lstStyle/>
        <a:p>
          <a:endParaRPr lang="en-US"/>
        </a:p>
      </dgm:t>
    </dgm:pt>
    <dgm:pt modelId="{CB21B8DB-3679-43FC-BF94-DB61A3D1AC57}">
      <dgm:prSet custT="1"/>
      <dgm:spPr/>
      <dgm:t>
        <a:bodyPr/>
        <a:lstStyle/>
        <a:p>
          <a:r>
            <a:rPr lang="en-US" sz="4400" dirty="0">
              <a:latin typeface="KG Primary Penmanship" panose="02000506000000020003" pitchFamily="2" charset="77"/>
            </a:rPr>
            <a:t>Read</a:t>
          </a:r>
        </a:p>
      </dgm:t>
    </dgm:pt>
    <dgm:pt modelId="{07A63306-8D66-4F97-9081-A08F9E873861}" type="parTrans" cxnId="{8303C082-A495-47E3-A9BF-93A921B03F1D}">
      <dgm:prSet/>
      <dgm:spPr/>
      <dgm:t>
        <a:bodyPr/>
        <a:lstStyle/>
        <a:p>
          <a:endParaRPr lang="en-US"/>
        </a:p>
      </dgm:t>
    </dgm:pt>
    <dgm:pt modelId="{E688961C-DF70-4BF5-AA71-864820A0D7F7}" type="sibTrans" cxnId="{8303C082-A495-47E3-A9BF-93A921B03F1D}">
      <dgm:prSet/>
      <dgm:spPr/>
      <dgm:t>
        <a:bodyPr/>
        <a:lstStyle/>
        <a:p>
          <a:endParaRPr lang="en-US"/>
        </a:p>
      </dgm:t>
    </dgm:pt>
    <dgm:pt modelId="{0810C679-DF13-4620-A6D2-79B0CBFD4CAA}">
      <dgm:prSet custT="1"/>
      <dgm:spPr/>
      <dgm:t>
        <a:bodyPr/>
        <a:lstStyle/>
        <a:p>
          <a:r>
            <a:rPr lang="en-US" sz="3600" dirty="0">
              <a:latin typeface="KG Primary Penmanship" panose="02000506000000020003" pitchFamily="2" charset="77"/>
            </a:rPr>
            <a:t>Partner Reading</a:t>
          </a:r>
        </a:p>
      </dgm:t>
    </dgm:pt>
    <dgm:pt modelId="{47C60D53-9E2F-4CF4-867A-2524217F7058}" type="parTrans" cxnId="{1566EDFD-DE63-4DC7-A955-38A1D196DBAA}">
      <dgm:prSet/>
      <dgm:spPr/>
      <dgm:t>
        <a:bodyPr/>
        <a:lstStyle/>
        <a:p>
          <a:endParaRPr lang="en-US"/>
        </a:p>
      </dgm:t>
    </dgm:pt>
    <dgm:pt modelId="{4CF4055E-5223-4B50-B88D-05B9D78FC1DB}" type="sibTrans" cxnId="{1566EDFD-DE63-4DC7-A955-38A1D196DBAA}">
      <dgm:prSet/>
      <dgm:spPr/>
      <dgm:t>
        <a:bodyPr/>
        <a:lstStyle/>
        <a:p>
          <a:endParaRPr lang="en-US"/>
        </a:p>
      </dgm:t>
    </dgm:pt>
    <dgm:pt modelId="{11FF8EB0-931E-4DE5-A3B6-A69D6C57AF34}">
      <dgm:prSet custT="1"/>
      <dgm:spPr/>
      <dgm:t>
        <a:bodyPr/>
        <a:lstStyle/>
        <a:p>
          <a:r>
            <a:rPr lang="en-US" sz="4400" dirty="0">
              <a:latin typeface="KG Primary Penmanship" panose="02000506000000020003" pitchFamily="2" charset="77"/>
            </a:rPr>
            <a:t>Share</a:t>
          </a:r>
        </a:p>
      </dgm:t>
    </dgm:pt>
    <dgm:pt modelId="{038D0A34-FB55-4FEC-8CE8-F82AD7FEC00E}" type="parTrans" cxnId="{CBDA450F-CB80-458C-984B-2505FC81B7A5}">
      <dgm:prSet/>
      <dgm:spPr/>
      <dgm:t>
        <a:bodyPr/>
        <a:lstStyle/>
        <a:p>
          <a:endParaRPr lang="en-US"/>
        </a:p>
      </dgm:t>
    </dgm:pt>
    <dgm:pt modelId="{682D43E9-E504-481D-8402-1B040C8C1AAE}" type="sibTrans" cxnId="{CBDA450F-CB80-458C-984B-2505FC81B7A5}">
      <dgm:prSet/>
      <dgm:spPr/>
      <dgm:t>
        <a:bodyPr/>
        <a:lstStyle/>
        <a:p>
          <a:endParaRPr lang="en-US"/>
        </a:p>
      </dgm:t>
    </dgm:pt>
    <dgm:pt modelId="{6E1CDFAC-882D-4DEE-8169-C3EBFACB9D0A}">
      <dgm:prSet custT="1"/>
      <dgm:spPr/>
      <dgm:t>
        <a:bodyPr/>
        <a:lstStyle/>
        <a:p>
          <a:r>
            <a:rPr lang="en-US" sz="3600" dirty="0">
              <a:latin typeface="KG Primary Penmanship" panose="02000506000000020003" pitchFamily="2" charset="77"/>
            </a:rPr>
            <a:t>Share Strategies Whole Group</a:t>
          </a:r>
        </a:p>
      </dgm:t>
    </dgm:pt>
    <dgm:pt modelId="{4458910B-9AB6-4706-A2E9-E97C6B3894B0}" type="parTrans" cxnId="{419FEA93-CA77-4A91-A40E-E37E4C0061D6}">
      <dgm:prSet/>
      <dgm:spPr/>
      <dgm:t>
        <a:bodyPr/>
        <a:lstStyle/>
        <a:p>
          <a:endParaRPr lang="en-US"/>
        </a:p>
      </dgm:t>
    </dgm:pt>
    <dgm:pt modelId="{94E62D75-5EB4-49FC-8B0A-944DBF11881B}" type="sibTrans" cxnId="{419FEA93-CA77-4A91-A40E-E37E4C0061D6}">
      <dgm:prSet/>
      <dgm:spPr/>
      <dgm:t>
        <a:bodyPr/>
        <a:lstStyle/>
        <a:p>
          <a:endParaRPr lang="en-US"/>
        </a:p>
      </dgm:t>
    </dgm:pt>
    <dgm:pt modelId="{6407A0C2-4902-D24A-B10D-10B05262FB66}" type="pres">
      <dgm:prSet presAssocID="{9BFD3780-6D6F-4CE1-8E15-8923E968A595}" presName="Name0" presStyleCnt="0">
        <dgm:presLayoutVars>
          <dgm:dir/>
          <dgm:animLvl val="lvl"/>
          <dgm:resizeHandles val="exact"/>
        </dgm:presLayoutVars>
      </dgm:prSet>
      <dgm:spPr/>
    </dgm:pt>
    <dgm:pt modelId="{757092FD-16FE-9E48-928A-BFDB2F53A4BD}" type="pres">
      <dgm:prSet presAssocID="{11FF8EB0-931E-4DE5-A3B6-A69D6C57AF34}" presName="boxAndChildren" presStyleCnt="0"/>
      <dgm:spPr/>
    </dgm:pt>
    <dgm:pt modelId="{438D7358-6961-7847-B263-A45DDDF791E6}" type="pres">
      <dgm:prSet presAssocID="{11FF8EB0-931E-4DE5-A3B6-A69D6C57AF34}" presName="parentTextBox" presStyleLbl="alignNode1" presStyleIdx="0" presStyleCnt="5"/>
      <dgm:spPr/>
    </dgm:pt>
    <dgm:pt modelId="{ECBAB8A7-4F90-8749-BA24-86DFF051B565}" type="pres">
      <dgm:prSet presAssocID="{11FF8EB0-931E-4DE5-A3B6-A69D6C57AF34}" presName="descendantBox" presStyleLbl="bgAccFollowNode1" presStyleIdx="0" presStyleCnt="5"/>
      <dgm:spPr/>
    </dgm:pt>
    <dgm:pt modelId="{7651B3C1-C480-FE49-BC00-765B19E418FC}" type="pres">
      <dgm:prSet presAssocID="{E688961C-DF70-4BF5-AA71-864820A0D7F7}" presName="sp" presStyleCnt="0"/>
      <dgm:spPr/>
    </dgm:pt>
    <dgm:pt modelId="{017F59E0-930C-3A4D-8D2F-09AB71189F1F}" type="pres">
      <dgm:prSet presAssocID="{CB21B8DB-3679-43FC-BF94-DB61A3D1AC57}" presName="arrowAndChildren" presStyleCnt="0"/>
      <dgm:spPr/>
    </dgm:pt>
    <dgm:pt modelId="{10E4DA17-A874-9247-9E5A-766450B17A73}" type="pres">
      <dgm:prSet presAssocID="{CB21B8DB-3679-43FC-BF94-DB61A3D1AC57}" presName="parentTextArrow" presStyleLbl="node1" presStyleIdx="0" presStyleCnt="0"/>
      <dgm:spPr/>
    </dgm:pt>
    <dgm:pt modelId="{7C96E72B-4835-064A-9BBF-AF254EEF3560}" type="pres">
      <dgm:prSet presAssocID="{CB21B8DB-3679-43FC-BF94-DB61A3D1AC57}" presName="arrow" presStyleLbl="alignNode1" presStyleIdx="1" presStyleCnt="5"/>
      <dgm:spPr/>
    </dgm:pt>
    <dgm:pt modelId="{BEE6679D-E6A3-234F-98C8-FEFC702EC222}" type="pres">
      <dgm:prSet presAssocID="{CB21B8DB-3679-43FC-BF94-DB61A3D1AC57}" presName="descendantArrow" presStyleLbl="bgAccFollowNode1" presStyleIdx="1" presStyleCnt="5"/>
      <dgm:spPr/>
    </dgm:pt>
    <dgm:pt modelId="{A80BD721-8CAB-114E-855C-CDE3330F93CA}" type="pres">
      <dgm:prSet presAssocID="{ED4D2250-B148-4C37-858F-03267F03F95B}" presName="sp" presStyleCnt="0"/>
      <dgm:spPr/>
    </dgm:pt>
    <dgm:pt modelId="{3E4BFDB7-12ED-B340-9697-9C1314C1EC36}" type="pres">
      <dgm:prSet presAssocID="{67DEF27D-87FF-49BC-9BDF-B79207331844}" presName="arrowAndChildren" presStyleCnt="0"/>
      <dgm:spPr/>
    </dgm:pt>
    <dgm:pt modelId="{E6CEE605-7DBC-C04E-9D03-3609C8FCF5A1}" type="pres">
      <dgm:prSet presAssocID="{67DEF27D-87FF-49BC-9BDF-B79207331844}" presName="parentTextArrow" presStyleLbl="node1" presStyleIdx="0" presStyleCnt="0"/>
      <dgm:spPr/>
    </dgm:pt>
    <dgm:pt modelId="{F2666D45-AE91-B64C-8401-49739463D0A4}" type="pres">
      <dgm:prSet presAssocID="{67DEF27D-87FF-49BC-9BDF-B79207331844}" presName="arrow" presStyleLbl="alignNode1" presStyleIdx="2" presStyleCnt="5"/>
      <dgm:spPr/>
    </dgm:pt>
    <dgm:pt modelId="{8F48F2E9-065C-0F40-A654-0E9BB3EE6358}" type="pres">
      <dgm:prSet presAssocID="{67DEF27D-87FF-49BC-9BDF-B79207331844}" presName="descendantArrow" presStyleLbl="bgAccFollowNode1" presStyleIdx="2" presStyleCnt="5"/>
      <dgm:spPr/>
    </dgm:pt>
    <dgm:pt modelId="{7E3B5F25-D4A9-394A-8254-CDB868780804}" type="pres">
      <dgm:prSet presAssocID="{92BE7B78-3F58-44B5-B7FA-75CFD90F8A26}" presName="sp" presStyleCnt="0"/>
      <dgm:spPr/>
    </dgm:pt>
    <dgm:pt modelId="{7AC018C5-5F1F-3745-B427-747B1062C27F}" type="pres">
      <dgm:prSet presAssocID="{491150D9-581B-4586-BCB7-51951F0F77F4}" presName="arrowAndChildren" presStyleCnt="0"/>
      <dgm:spPr/>
    </dgm:pt>
    <dgm:pt modelId="{F82FB52C-8B41-3A46-813A-40B6678C1A4A}" type="pres">
      <dgm:prSet presAssocID="{491150D9-581B-4586-BCB7-51951F0F77F4}" presName="parentTextArrow" presStyleLbl="node1" presStyleIdx="0" presStyleCnt="0"/>
      <dgm:spPr/>
    </dgm:pt>
    <dgm:pt modelId="{7780C9C3-C42D-5041-BEF4-D6E08A7BC27E}" type="pres">
      <dgm:prSet presAssocID="{491150D9-581B-4586-BCB7-51951F0F77F4}" presName="arrow" presStyleLbl="alignNode1" presStyleIdx="3" presStyleCnt="5"/>
      <dgm:spPr/>
    </dgm:pt>
    <dgm:pt modelId="{8F87CED5-377F-A341-A598-47A668395253}" type="pres">
      <dgm:prSet presAssocID="{491150D9-581B-4586-BCB7-51951F0F77F4}" presName="descendantArrow" presStyleLbl="bgAccFollowNode1" presStyleIdx="3" presStyleCnt="5"/>
      <dgm:spPr/>
    </dgm:pt>
    <dgm:pt modelId="{C355D229-75A4-744A-8049-9EC074C20713}" type="pres">
      <dgm:prSet presAssocID="{3381BF10-CD3D-4A48-BDCC-7F26854B7B66}" presName="sp" presStyleCnt="0"/>
      <dgm:spPr/>
    </dgm:pt>
    <dgm:pt modelId="{B9E1C775-3632-7342-99BE-B8F1B54376F3}" type="pres">
      <dgm:prSet presAssocID="{AFFDCA8B-450E-4AB8-9CA3-D4E157D30C6F}" presName="arrowAndChildren" presStyleCnt="0"/>
      <dgm:spPr/>
    </dgm:pt>
    <dgm:pt modelId="{D94E41EC-D363-2743-9595-34CAED953B7F}" type="pres">
      <dgm:prSet presAssocID="{AFFDCA8B-450E-4AB8-9CA3-D4E157D30C6F}" presName="parentTextArrow" presStyleLbl="node1" presStyleIdx="0" presStyleCnt="0"/>
      <dgm:spPr/>
    </dgm:pt>
    <dgm:pt modelId="{75A0E420-7DFC-A04C-8369-5CD8608006A9}" type="pres">
      <dgm:prSet presAssocID="{AFFDCA8B-450E-4AB8-9CA3-D4E157D30C6F}" presName="arrow" presStyleLbl="alignNode1" presStyleIdx="4" presStyleCnt="5"/>
      <dgm:spPr/>
    </dgm:pt>
    <dgm:pt modelId="{BA3C27F2-EF26-3A4D-B6E9-E01CE8A4D2C7}" type="pres">
      <dgm:prSet presAssocID="{AFFDCA8B-450E-4AB8-9CA3-D4E157D30C6F}" presName="descendantArrow" presStyleLbl="bgAccFollowNode1" presStyleIdx="4" presStyleCnt="5"/>
      <dgm:spPr/>
    </dgm:pt>
  </dgm:ptLst>
  <dgm:cxnLst>
    <dgm:cxn modelId="{78734C08-9690-4804-A9C3-E35FC674C58B}" srcId="{9BFD3780-6D6F-4CE1-8E15-8923E968A595}" destId="{AFFDCA8B-450E-4AB8-9CA3-D4E157D30C6F}" srcOrd="0" destOrd="0" parTransId="{DA6510DD-17D6-48A2-9051-FE9AC580A91E}" sibTransId="{3381BF10-CD3D-4A48-BDCC-7F26854B7B66}"/>
    <dgm:cxn modelId="{CBDA450F-CB80-458C-984B-2505FC81B7A5}" srcId="{9BFD3780-6D6F-4CE1-8E15-8923E968A595}" destId="{11FF8EB0-931E-4DE5-A3B6-A69D6C57AF34}" srcOrd="4" destOrd="0" parTransId="{038D0A34-FB55-4FEC-8CE8-F82AD7FEC00E}" sibTransId="{682D43E9-E504-481D-8402-1B040C8C1AAE}"/>
    <dgm:cxn modelId="{A168A511-06DA-CD41-8730-C601D52AC230}" type="presOf" srcId="{491150D9-581B-4586-BCB7-51951F0F77F4}" destId="{F82FB52C-8B41-3A46-813A-40B6678C1A4A}" srcOrd="0" destOrd="0" presId="urn:microsoft.com/office/officeart/2016/7/layout/VerticalDownArrowProcess"/>
    <dgm:cxn modelId="{39724D16-7D96-3149-A4B6-BD2F47CAFDE2}" type="presOf" srcId="{491150D9-581B-4586-BCB7-51951F0F77F4}" destId="{7780C9C3-C42D-5041-BEF4-D6E08A7BC27E}" srcOrd="1" destOrd="0" presId="urn:microsoft.com/office/officeart/2016/7/layout/VerticalDownArrowProcess"/>
    <dgm:cxn modelId="{12C52D23-2D17-904B-847D-FDB178604998}" type="presOf" srcId="{80F10A22-465F-4E43-9CCB-D7C5C550AD6D}" destId="{8F48F2E9-065C-0F40-A654-0E9BB3EE6358}" srcOrd="0" destOrd="0" presId="urn:microsoft.com/office/officeart/2016/7/layout/VerticalDownArrowProcess"/>
    <dgm:cxn modelId="{C1662C32-3563-1B4B-81B4-6EE3D81AB265}" type="presOf" srcId="{CB21B8DB-3679-43FC-BF94-DB61A3D1AC57}" destId="{7C96E72B-4835-064A-9BBF-AF254EEF3560}" srcOrd="1" destOrd="0" presId="urn:microsoft.com/office/officeart/2016/7/layout/VerticalDownArrowProcess"/>
    <dgm:cxn modelId="{084CA854-0626-7E43-8FC7-3249001ACC1E}" type="presOf" srcId="{AFFDCA8B-450E-4AB8-9CA3-D4E157D30C6F}" destId="{D94E41EC-D363-2743-9595-34CAED953B7F}" srcOrd="0" destOrd="0" presId="urn:microsoft.com/office/officeart/2016/7/layout/VerticalDownArrowProcess"/>
    <dgm:cxn modelId="{00B5D765-2CD6-2140-A482-89D8AD221B08}" type="presOf" srcId="{67DEF27D-87FF-49BC-9BDF-B79207331844}" destId="{F2666D45-AE91-B64C-8401-49739463D0A4}" srcOrd="1" destOrd="0" presId="urn:microsoft.com/office/officeart/2016/7/layout/VerticalDownArrowProcess"/>
    <dgm:cxn modelId="{A61E0469-B558-4A33-BE89-9D2A646EA413}" srcId="{9BFD3780-6D6F-4CE1-8E15-8923E968A595}" destId="{67DEF27D-87FF-49BC-9BDF-B79207331844}" srcOrd="2" destOrd="0" parTransId="{90B6D7F5-39D8-4043-9096-673EA7B948BD}" sibTransId="{ED4D2250-B148-4C37-858F-03267F03F95B}"/>
    <dgm:cxn modelId="{D3CED374-FB27-8146-9444-2C804109F246}" type="presOf" srcId="{0810C679-DF13-4620-A6D2-79B0CBFD4CAA}" destId="{BEE6679D-E6A3-234F-98C8-FEFC702EC222}" srcOrd="0" destOrd="0" presId="urn:microsoft.com/office/officeart/2016/7/layout/VerticalDownArrowProcess"/>
    <dgm:cxn modelId="{BC39237A-8CE8-4756-9974-F7C70E274FDD}" srcId="{67DEF27D-87FF-49BC-9BDF-B79207331844}" destId="{80F10A22-465F-4E43-9CCB-D7C5C550AD6D}" srcOrd="0" destOrd="0" parTransId="{4EBD3043-ADB7-400F-81D5-E07A741EBB48}" sibTransId="{B4871582-62A1-4411-B550-0086AD883420}"/>
    <dgm:cxn modelId="{8303C082-A495-47E3-A9BF-93A921B03F1D}" srcId="{9BFD3780-6D6F-4CE1-8E15-8923E968A595}" destId="{CB21B8DB-3679-43FC-BF94-DB61A3D1AC57}" srcOrd="3" destOrd="0" parTransId="{07A63306-8D66-4F97-9081-A08F9E873861}" sibTransId="{E688961C-DF70-4BF5-AA71-864820A0D7F7}"/>
    <dgm:cxn modelId="{C35C478A-9927-A648-9A77-2959FFC5708E}" type="presOf" srcId="{8AE8B946-CF20-4D8A-868E-880D8F5FA5D1}" destId="{8F87CED5-377F-A341-A598-47A668395253}" srcOrd="0" destOrd="0" presId="urn:microsoft.com/office/officeart/2016/7/layout/VerticalDownArrowProcess"/>
    <dgm:cxn modelId="{79882892-0F08-4234-AF39-ACA52ED32F68}" srcId="{491150D9-581B-4586-BCB7-51951F0F77F4}" destId="{8AE8B946-CF20-4D8A-868E-880D8F5FA5D1}" srcOrd="0" destOrd="0" parTransId="{C09471DA-4506-4955-B73A-993C66F76761}" sibTransId="{F43BD526-2589-4A19-A1C2-27C2C99E4FB3}"/>
    <dgm:cxn modelId="{419FEA93-CA77-4A91-A40E-E37E4C0061D6}" srcId="{11FF8EB0-931E-4DE5-A3B6-A69D6C57AF34}" destId="{6E1CDFAC-882D-4DEE-8169-C3EBFACB9D0A}" srcOrd="0" destOrd="0" parTransId="{4458910B-9AB6-4706-A2E9-E97C6B3894B0}" sibTransId="{94E62D75-5EB4-49FC-8B0A-944DBF11881B}"/>
    <dgm:cxn modelId="{3F2175A1-8334-B242-8CE5-C238CD6B58FA}" type="presOf" srcId="{AFFDCA8B-450E-4AB8-9CA3-D4E157D30C6F}" destId="{75A0E420-7DFC-A04C-8369-5CD8608006A9}" srcOrd="1" destOrd="0" presId="urn:microsoft.com/office/officeart/2016/7/layout/VerticalDownArrowProcess"/>
    <dgm:cxn modelId="{97D56EAA-51A8-9E45-9642-162FA9E42A1A}" type="presOf" srcId="{9BFD3780-6D6F-4CE1-8E15-8923E968A595}" destId="{6407A0C2-4902-D24A-B10D-10B05262FB66}" srcOrd="0" destOrd="0" presId="urn:microsoft.com/office/officeart/2016/7/layout/VerticalDownArrowProcess"/>
    <dgm:cxn modelId="{F61124C1-6CDD-9C4C-A593-D4EA28CD9347}" type="presOf" srcId="{67DEF27D-87FF-49BC-9BDF-B79207331844}" destId="{E6CEE605-7DBC-C04E-9D03-3609C8FCF5A1}" srcOrd="0" destOrd="0" presId="urn:microsoft.com/office/officeart/2016/7/layout/VerticalDownArrowProcess"/>
    <dgm:cxn modelId="{DB14E9D1-A5CD-4AB4-9292-E935D8B27F4F}" srcId="{9BFD3780-6D6F-4CE1-8E15-8923E968A595}" destId="{491150D9-581B-4586-BCB7-51951F0F77F4}" srcOrd="1" destOrd="0" parTransId="{5B6DFE8E-1B12-456F-A208-ECA4CF00C25E}" sibTransId="{92BE7B78-3F58-44B5-B7FA-75CFD90F8A26}"/>
    <dgm:cxn modelId="{EC9AB5DB-0208-0140-BB0F-6B638024C471}" type="presOf" srcId="{CB21B8DB-3679-43FC-BF94-DB61A3D1AC57}" destId="{10E4DA17-A874-9247-9E5A-766450B17A73}" srcOrd="0" destOrd="0" presId="urn:microsoft.com/office/officeart/2016/7/layout/VerticalDownArrowProcess"/>
    <dgm:cxn modelId="{85B1C7DD-9385-B94E-B5D0-7C1A28927632}" type="presOf" srcId="{6E1CDFAC-882D-4DEE-8169-C3EBFACB9D0A}" destId="{ECBAB8A7-4F90-8749-BA24-86DFF051B565}" srcOrd="0" destOrd="0" presId="urn:microsoft.com/office/officeart/2016/7/layout/VerticalDownArrowProcess"/>
    <dgm:cxn modelId="{26CDE8E4-7246-42A9-B3A6-B72C865C7FA7}" srcId="{AFFDCA8B-450E-4AB8-9CA3-D4E157D30C6F}" destId="{1F1912DC-D055-4AAB-96F8-78E3DDCF4563}" srcOrd="0" destOrd="0" parTransId="{E11287DD-B5FB-465E-8CE7-E4AB8F14F70E}" sibTransId="{58A20EE1-FF73-4E02-A87E-FB954D5CCE18}"/>
    <dgm:cxn modelId="{308B3BFB-6BB2-464E-9CE4-73CB976AA37F}" type="presOf" srcId="{11FF8EB0-931E-4DE5-A3B6-A69D6C57AF34}" destId="{438D7358-6961-7847-B263-A45DDDF791E6}" srcOrd="0" destOrd="0" presId="urn:microsoft.com/office/officeart/2016/7/layout/VerticalDownArrowProcess"/>
    <dgm:cxn modelId="{7F9609FC-DA17-444D-96CA-394C4BBFC13C}" type="presOf" srcId="{1F1912DC-D055-4AAB-96F8-78E3DDCF4563}" destId="{BA3C27F2-EF26-3A4D-B6E9-E01CE8A4D2C7}" srcOrd="0" destOrd="0" presId="urn:microsoft.com/office/officeart/2016/7/layout/VerticalDownArrowProcess"/>
    <dgm:cxn modelId="{1566EDFD-DE63-4DC7-A955-38A1D196DBAA}" srcId="{CB21B8DB-3679-43FC-BF94-DB61A3D1AC57}" destId="{0810C679-DF13-4620-A6D2-79B0CBFD4CAA}" srcOrd="0" destOrd="0" parTransId="{47C60D53-9E2F-4CF4-867A-2524217F7058}" sibTransId="{4CF4055E-5223-4B50-B88D-05B9D78FC1DB}"/>
    <dgm:cxn modelId="{D17D5368-4CB0-DC42-8089-1806F759618B}" type="presParOf" srcId="{6407A0C2-4902-D24A-B10D-10B05262FB66}" destId="{757092FD-16FE-9E48-928A-BFDB2F53A4BD}" srcOrd="0" destOrd="0" presId="urn:microsoft.com/office/officeart/2016/7/layout/VerticalDownArrowProcess"/>
    <dgm:cxn modelId="{3A478C28-1600-AF45-A72E-9AFCC75B61ED}" type="presParOf" srcId="{757092FD-16FE-9E48-928A-BFDB2F53A4BD}" destId="{438D7358-6961-7847-B263-A45DDDF791E6}" srcOrd="0" destOrd="0" presId="urn:microsoft.com/office/officeart/2016/7/layout/VerticalDownArrowProcess"/>
    <dgm:cxn modelId="{22DD007E-A61F-7449-B05E-3C63427C9C50}" type="presParOf" srcId="{757092FD-16FE-9E48-928A-BFDB2F53A4BD}" destId="{ECBAB8A7-4F90-8749-BA24-86DFF051B565}" srcOrd="1" destOrd="0" presId="urn:microsoft.com/office/officeart/2016/7/layout/VerticalDownArrowProcess"/>
    <dgm:cxn modelId="{C4F03597-FEEF-2546-A8B2-90C7680892D3}" type="presParOf" srcId="{6407A0C2-4902-D24A-B10D-10B05262FB66}" destId="{7651B3C1-C480-FE49-BC00-765B19E418FC}" srcOrd="1" destOrd="0" presId="urn:microsoft.com/office/officeart/2016/7/layout/VerticalDownArrowProcess"/>
    <dgm:cxn modelId="{AD85B7CE-732B-9F4E-B802-87BADFF4A2D8}" type="presParOf" srcId="{6407A0C2-4902-D24A-B10D-10B05262FB66}" destId="{017F59E0-930C-3A4D-8D2F-09AB71189F1F}" srcOrd="2" destOrd="0" presId="urn:microsoft.com/office/officeart/2016/7/layout/VerticalDownArrowProcess"/>
    <dgm:cxn modelId="{D6D6525E-272D-434E-A958-AE197369F8E6}" type="presParOf" srcId="{017F59E0-930C-3A4D-8D2F-09AB71189F1F}" destId="{10E4DA17-A874-9247-9E5A-766450B17A73}" srcOrd="0" destOrd="0" presId="urn:microsoft.com/office/officeart/2016/7/layout/VerticalDownArrowProcess"/>
    <dgm:cxn modelId="{5EF4AED0-80FA-E542-9386-5A2027D34484}" type="presParOf" srcId="{017F59E0-930C-3A4D-8D2F-09AB71189F1F}" destId="{7C96E72B-4835-064A-9BBF-AF254EEF3560}" srcOrd="1" destOrd="0" presId="urn:microsoft.com/office/officeart/2016/7/layout/VerticalDownArrowProcess"/>
    <dgm:cxn modelId="{14B2D424-D5BB-D749-AF0A-83797B31D859}" type="presParOf" srcId="{017F59E0-930C-3A4D-8D2F-09AB71189F1F}" destId="{BEE6679D-E6A3-234F-98C8-FEFC702EC222}" srcOrd="2" destOrd="0" presId="urn:microsoft.com/office/officeart/2016/7/layout/VerticalDownArrowProcess"/>
    <dgm:cxn modelId="{D6A4CD83-FE55-3F44-B6E9-A3D1B64F2552}" type="presParOf" srcId="{6407A0C2-4902-D24A-B10D-10B05262FB66}" destId="{A80BD721-8CAB-114E-855C-CDE3330F93CA}" srcOrd="3" destOrd="0" presId="urn:microsoft.com/office/officeart/2016/7/layout/VerticalDownArrowProcess"/>
    <dgm:cxn modelId="{7820619B-EAAC-A443-9FAB-0DCEC755235B}" type="presParOf" srcId="{6407A0C2-4902-D24A-B10D-10B05262FB66}" destId="{3E4BFDB7-12ED-B340-9697-9C1314C1EC36}" srcOrd="4" destOrd="0" presId="urn:microsoft.com/office/officeart/2016/7/layout/VerticalDownArrowProcess"/>
    <dgm:cxn modelId="{B5FC59D0-C6D7-6048-A6DC-2B8C10A48BB9}" type="presParOf" srcId="{3E4BFDB7-12ED-B340-9697-9C1314C1EC36}" destId="{E6CEE605-7DBC-C04E-9D03-3609C8FCF5A1}" srcOrd="0" destOrd="0" presId="urn:microsoft.com/office/officeart/2016/7/layout/VerticalDownArrowProcess"/>
    <dgm:cxn modelId="{DFCE184C-828D-6D47-A42C-80DB99CB166F}" type="presParOf" srcId="{3E4BFDB7-12ED-B340-9697-9C1314C1EC36}" destId="{F2666D45-AE91-B64C-8401-49739463D0A4}" srcOrd="1" destOrd="0" presId="urn:microsoft.com/office/officeart/2016/7/layout/VerticalDownArrowProcess"/>
    <dgm:cxn modelId="{43101069-38C0-604F-A4A0-CD474C7C2686}" type="presParOf" srcId="{3E4BFDB7-12ED-B340-9697-9C1314C1EC36}" destId="{8F48F2E9-065C-0F40-A654-0E9BB3EE6358}" srcOrd="2" destOrd="0" presId="urn:microsoft.com/office/officeart/2016/7/layout/VerticalDownArrowProcess"/>
    <dgm:cxn modelId="{F46FBFF8-4B65-3941-9126-EF71DA5CA1FA}" type="presParOf" srcId="{6407A0C2-4902-D24A-B10D-10B05262FB66}" destId="{7E3B5F25-D4A9-394A-8254-CDB868780804}" srcOrd="5" destOrd="0" presId="urn:microsoft.com/office/officeart/2016/7/layout/VerticalDownArrowProcess"/>
    <dgm:cxn modelId="{7873413D-B972-5D45-ACA9-6E810EBA132F}" type="presParOf" srcId="{6407A0C2-4902-D24A-B10D-10B05262FB66}" destId="{7AC018C5-5F1F-3745-B427-747B1062C27F}" srcOrd="6" destOrd="0" presId="urn:microsoft.com/office/officeart/2016/7/layout/VerticalDownArrowProcess"/>
    <dgm:cxn modelId="{38CEA8D1-C3F3-E747-8B20-96E6771F860B}" type="presParOf" srcId="{7AC018C5-5F1F-3745-B427-747B1062C27F}" destId="{F82FB52C-8B41-3A46-813A-40B6678C1A4A}" srcOrd="0" destOrd="0" presId="urn:microsoft.com/office/officeart/2016/7/layout/VerticalDownArrowProcess"/>
    <dgm:cxn modelId="{3EBBB909-7042-354B-B8CD-9B68978FCD74}" type="presParOf" srcId="{7AC018C5-5F1F-3745-B427-747B1062C27F}" destId="{7780C9C3-C42D-5041-BEF4-D6E08A7BC27E}" srcOrd="1" destOrd="0" presId="urn:microsoft.com/office/officeart/2016/7/layout/VerticalDownArrowProcess"/>
    <dgm:cxn modelId="{DC433314-7F95-B446-A574-9C8AFA2FA45F}" type="presParOf" srcId="{7AC018C5-5F1F-3745-B427-747B1062C27F}" destId="{8F87CED5-377F-A341-A598-47A668395253}" srcOrd="2" destOrd="0" presId="urn:microsoft.com/office/officeart/2016/7/layout/VerticalDownArrowProcess"/>
    <dgm:cxn modelId="{79E3DA53-5B34-CC44-B235-A3DF8169D2FF}" type="presParOf" srcId="{6407A0C2-4902-D24A-B10D-10B05262FB66}" destId="{C355D229-75A4-744A-8049-9EC074C20713}" srcOrd="7" destOrd="0" presId="urn:microsoft.com/office/officeart/2016/7/layout/VerticalDownArrowProcess"/>
    <dgm:cxn modelId="{3CF81B6B-0FC2-3C41-8C5B-8A30EA87C0B9}" type="presParOf" srcId="{6407A0C2-4902-D24A-B10D-10B05262FB66}" destId="{B9E1C775-3632-7342-99BE-B8F1B54376F3}" srcOrd="8" destOrd="0" presId="urn:microsoft.com/office/officeart/2016/7/layout/VerticalDownArrowProcess"/>
    <dgm:cxn modelId="{81C8115C-9656-6F45-AB34-9029D0E613D5}" type="presParOf" srcId="{B9E1C775-3632-7342-99BE-B8F1B54376F3}" destId="{D94E41EC-D363-2743-9595-34CAED953B7F}" srcOrd="0" destOrd="0" presId="urn:microsoft.com/office/officeart/2016/7/layout/VerticalDownArrowProcess"/>
    <dgm:cxn modelId="{033DC51E-4B41-1044-BF0F-C14C4D433E0B}" type="presParOf" srcId="{B9E1C775-3632-7342-99BE-B8F1B54376F3}" destId="{75A0E420-7DFC-A04C-8369-5CD8608006A9}" srcOrd="1" destOrd="0" presId="urn:microsoft.com/office/officeart/2016/7/layout/VerticalDownArrowProcess"/>
    <dgm:cxn modelId="{9D8887B5-7CD2-954F-A30D-9B544C132255}" type="presParOf" srcId="{B9E1C775-3632-7342-99BE-B8F1B54376F3}" destId="{BA3C27F2-EF26-3A4D-B6E9-E01CE8A4D2C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6A0DA-912D-4B88-B4A5-B4D1A4537913}"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5D37EF7-3276-491D-8C4C-BBD61484AAD4}">
      <dgm:prSet/>
      <dgm:spPr/>
      <dgm:t>
        <a:bodyPr/>
        <a:lstStyle/>
        <a:p>
          <a:r>
            <a:rPr lang="en-US" dirty="0"/>
            <a:t>• Quickly and accurately adding numbers together that total up to 20 </a:t>
          </a:r>
        </a:p>
      </dgm:t>
    </dgm:pt>
    <dgm:pt modelId="{E4F7953B-9676-428D-8467-52BD83A8333A}" type="parTrans" cxnId="{06B43DF5-9BFC-4051-801A-13E75F03F8AA}">
      <dgm:prSet/>
      <dgm:spPr/>
      <dgm:t>
        <a:bodyPr/>
        <a:lstStyle/>
        <a:p>
          <a:endParaRPr lang="en-US"/>
        </a:p>
      </dgm:t>
    </dgm:pt>
    <dgm:pt modelId="{4F498A7E-F00D-49C3-8E3A-18C02E371C91}" type="sibTrans" cxnId="{06B43DF5-9BFC-4051-801A-13E75F03F8AA}">
      <dgm:prSet/>
      <dgm:spPr/>
      <dgm:t>
        <a:bodyPr/>
        <a:lstStyle/>
        <a:p>
          <a:endParaRPr lang="en-US"/>
        </a:p>
      </dgm:t>
    </dgm:pt>
    <dgm:pt modelId="{7212F5B0-4FB3-4DDC-8A85-8D4D08D557FF}">
      <dgm:prSet/>
      <dgm:spPr/>
      <dgm:t>
        <a:bodyPr/>
        <a:lstStyle/>
        <a:p>
          <a:r>
            <a:rPr lang="en-US" dirty="0"/>
            <a:t>Subtracting from numbers up through 20 with fluency</a:t>
          </a:r>
        </a:p>
      </dgm:t>
    </dgm:pt>
    <dgm:pt modelId="{DB4E4B98-2A2E-41AB-8404-69364C91BB4D}" type="parTrans" cxnId="{C9599BC4-31D8-442B-940F-9F057EEC8530}">
      <dgm:prSet/>
      <dgm:spPr/>
      <dgm:t>
        <a:bodyPr/>
        <a:lstStyle/>
        <a:p>
          <a:endParaRPr lang="en-US"/>
        </a:p>
      </dgm:t>
    </dgm:pt>
    <dgm:pt modelId="{9A5924CD-51FA-4B5B-9656-420231B294CC}" type="sibTrans" cxnId="{C9599BC4-31D8-442B-940F-9F057EEC8530}">
      <dgm:prSet/>
      <dgm:spPr/>
      <dgm:t>
        <a:bodyPr/>
        <a:lstStyle/>
        <a:p>
          <a:endParaRPr lang="en-US"/>
        </a:p>
      </dgm:t>
    </dgm:pt>
    <dgm:pt modelId="{4BF854AD-64AE-47FD-82A6-A1B112AB03C4}">
      <dgm:prSet/>
      <dgm:spPr/>
      <dgm:t>
        <a:bodyPr/>
        <a:lstStyle/>
        <a:p>
          <a:r>
            <a:rPr lang="en-US" dirty="0"/>
            <a:t>• Solving one- or two-step word problems by adding or subtracting numbers up through 100</a:t>
          </a:r>
        </a:p>
      </dgm:t>
    </dgm:pt>
    <dgm:pt modelId="{A82234F1-C72B-4690-9352-4AFF7A15E025}" type="parTrans" cxnId="{23992F82-FFB4-4F16-BF0D-147AFEB1ECDB}">
      <dgm:prSet/>
      <dgm:spPr/>
      <dgm:t>
        <a:bodyPr/>
        <a:lstStyle/>
        <a:p>
          <a:endParaRPr lang="en-US"/>
        </a:p>
      </dgm:t>
    </dgm:pt>
    <dgm:pt modelId="{B0533883-1A41-4146-A85A-7328BFCA2D2B}" type="sibTrans" cxnId="{23992F82-FFB4-4F16-BF0D-147AFEB1ECDB}">
      <dgm:prSet/>
      <dgm:spPr/>
      <dgm:t>
        <a:bodyPr/>
        <a:lstStyle/>
        <a:p>
          <a:endParaRPr lang="en-US"/>
        </a:p>
      </dgm:t>
    </dgm:pt>
    <dgm:pt modelId="{EF1123B0-C2C7-463D-A11D-07E2E457F585}">
      <dgm:prSet/>
      <dgm:spPr/>
      <dgm:t>
        <a:bodyPr/>
        <a:lstStyle/>
        <a:p>
          <a:r>
            <a:rPr lang="en-US" dirty="0"/>
            <a:t>• Understanding what the different digits mean in a three-digit number</a:t>
          </a:r>
        </a:p>
      </dgm:t>
    </dgm:pt>
    <dgm:pt modelId="{3EEA5F3E-C16D-4157-8C41-7C35F8A4E0B3}" type="parTrans" cxnId="{F55871EC-14AA-4E31-8401-7A683C518EC9}">
      <dgm:prSet/>
      <dgm:spPr/>
      <dgm:t>
        <a:bodyPr/>
        <a:lstStyle/>
        <a:p>
          <a:endParaRPr lang="en-US"/>
        </a:p>
      </dgm:t>
    </dgm:pt>
    <dgm:pt modelId="{F4794BD1-3A18-4D28-B6F0-A3C95DE287E2}" type="sibTrans" cxnId="{F55871EC-14AA-4E31-8401-7A683C518EC9}">
      <dgm:prSet/>
      <dgm:spPr/>
      <dgm:t>
        <a:bodyPr/>
        <a:lstStyle/>
        <a:p>
          <a:endParaRPr lang="en-US"/>
        </a:p>
      </dgm:t>
    </dgm:pt>
    <dgm:pt modelId="{2935BFD0-FA24-40B3-9F27-AFC750DAF053}">
      <dgm:prSet/>
      <dgm:spPr/>
      <dgm:t>
        <a:bodyPr/>
        <a:lstStyle/>
        <a:p>
          <a:r>
            <a:rPr lang="en-US" dirty="0"/>
            <a:t>• Adding and subtracting three digit numbers</a:t>
          </a:r>
        </a:p>
      </dgm:t>
    </dgm:pt>
    <dgm:pt modelId="{B4CA713C-E8C6-4974-902C-D5DE06008A31}" type="parTrans" cxnId="{FF0F5B90-9D92-4788-82A6-95384B7465F6}">
      <dgm:prSet/>
      <dgm:spPr/>
      <dgm:t>
        <a:bodyPr/>
        <a:lstStyle/>
        <a:p>
          <a:endParaRPr lang="en-US"/>
        </a:p>
      </dgm:t>
    </dgm:pt>
    <dgm:pt modelId="{333A5607-F15E-49DA-A21F-C1C278D23F0B}" type="sibTrans" cxnId="{FF0F5B90-9D92-4788-82A6-95384B7465F6}">
      <dgm:prSet/>
      <dgm:spPr/>
      <dgm:t>
        <a:bodyPr/>
        <a:lstStyle/>
        <a:p>
          <a:endParaRPr lang="en-US"/>
        </a:p>
      </dgm:t>
    </dgm:pt>
    <dgm:pt modelId="{E362FA2D-B515-4284-A02B-EE585E185208}">
      <dgm:prSet/>
      <dgm:spPr/>
      <dgm:t>
        <a:bodyPr/>
        <a:lstStyle/>
        <a:p>
          <a:r>
            <a:rPr lang="en-US" dirty="0"/>
            <a:t>• Measuring lengths of objects in standard units such as inches and centimeters</a:t>
          </a:r>
        </a:p>
      </dgm:t>
    </dgm:pt>
    <dgm:pt modelId="{38655E68-7AB7-4041-B77E-20BAD1176A9F}" type="parTrans" cxnId="{4AA60F4E-8DFD-4DA3-B1F4-2C2B89BA3E43}">
      <dgm:prSet/>
      <dgm:spPr/>
      <dgm:t>
        <a:bodyPr/>
        <a:lstStyle/>
        <a:p>
          <a:endParaRPr lang="en-US"/>
        </a:p>
      </dgm:t>
    </dgm:pt>
    <dgm:pt modelId="{EAFBE662-91D0-4C1F-9EB1-D8042F0131C5}" type="sibTrans" cxnId="{4AA60F4E-8DFD-4DA3-B1F4-2C2B89BA3E43}">
      <dgm:prSet/>
      <dgm:spPr/>
      <dgm:t>
        <a:bodyPr/>
        <a:lstStyle/>
        <a:p>
          <a:endParaRPr lang="en-US"/>
        </a:p>
      </dgm:t>
    </dgm:pt>
    <dgm:pt modelId="{A1C0A4EC-967A-4CDC-8608-CEF5D406683F}">
      <dgm:prSet/>
      <dgm:spPr/>
      <dgm:t>
        <a:bodyPr/>
        <a:lstStyle/>
        <a:p>
          <a:r>
            <a:rPr lang="en-US" dirty="0"/>
            <a:t>• Solving addition and subtraction word problems involving length</a:t>
          </a:r>
        </a:p>
      </dgm:t>
    </dgm:pt>
    <dgm:pt modelId="{C33F3842-023B-4051-A5E3-AB42C75E8A44}" type="parTrans" cxnId="{67E4BA40-E7ED-4EED-96E0-4D6303A06746}">
      <dgm:prSet/>
      <dgm:spPr/>
      <dgm:t>
        <a:bodyPr/>
        <a:lstStyle/>
        <a:p>
          <a:endParaRPr lang="en-US"/>
        </a:p>
      </dgm:t>
    </dgm:pt>
    <dgm:pt modelId="{0DA817ED-2D06-452C-BE85-93F7FCFB32F2}" type="sibTrans" cxnId="{67E4BA40-E7ED-4EED-96E0-4D6303A06746}">
      <dgm:prSet/>
      <dgm:spPr/>
      <dgm:t>
        <a:bodyPr/>
        <a:lstStyle/>
        <a:p>
          <a:endParaRPr lang="en-US"/>
        </a:p>
      </dgm:t>
    </dgm:pt>
    <dgm:pt modelId="{FF005128-3983-4DF2-9055-44D7F3AFEC79}">
      <dgm:prSet/>
      <dgm:spPr/>
      <dgm:t>
        <a:bodyPr/>
        <a:lstStyle/>
        <a:p>
          <a:r>
            <a:rPr lang="en-US" dirty="0"/>
            <a:t>• Solving problems involving money</a:t>
          </a:r>
        </a:p>
      </dgm:t>
    </dgm:pt>
    <dgm:pt modelId="{1C18F16E-7664-4AAE-948A-8077C6C18328}" type="parTrans" cxnId="{B03B3F40-5FFE-43C1-B9ED-35CAB7845E25}">
      <dgm:prSet/>
      <dgm:spPr/>
      <dgm:t>
        <a:bodyPr/>
        <a:lstStyle/>
        <a:p>
          <a:endParaRPr lang="en-US"/>
        </a:p>
      </dgm:t>
    </dgm:pt>
    <dgm:pt modelId="{B19E6748-2E69-4E5D-B804-0408181F1DE1}" type="sibTrans" cxnId="{B03B3F40-5FFE-43C1-B9ED-35CAB7845E25}">
      <dgm:prSet/>
      <dgm:spPr/>
      <dgm:t>
        <a:bodyPr/>
        <a:lstStyle/>
        <a:p>
          <a:endParaRPr lang="en-US"/>
        </a:p>
      </dgm:t>
    </dgm:pt>
    <dgm:pt modelId="{B55EFB4C-F2A1-4525-95F8-6624C05B23C8}">
      <dgm:prSet/>
      <dgm:spPr/>
      <dgm:t>
        <a:bodyPr/>
        <a:lstStyle/>
        <a:p>
          <a:r>
            <a:rPr lang="en-US" dirty="0"/>
            <a:t>• Dividing circles and rectangles into halves, thirds, or fourths</a:t>
          </a:r>
        </a:p>
      </dgm:t>
    </dgm:pt>
    <dgm:pt modelId="{99C37941-A3FB-4CFB-9EC0-0CA34D00596F}" type="parTrans" cxnId="{D00AACC1-9BD0-4222-B747-148B781A8195}">
      <dgm:prSet/>
      <dgm:spPr/>
      <dgm:t>
        <a:bodyPr/>
        <a:lstStyle/>
        <a:p>
          <a:endParaRPr lang="en-US"/>
        </a:p>
      </dgm:t>
    </dgm:pt>
    <dgm:pt modelId="{3B58AEA6-8909-4A9F-ACB8-1DCD0FD95676}" type="sibTrans" cxnId="{D00AACC1-9BD0-4222-B747-148B781A8195}">
      <dgm:prSet/>
      <dgm:spPr/>
      <dgm:t>
        <a:bodyPr/>
        <a:lstStyle/>
        <a:p>
          <a:endParaRPr lang="en-US"/>
        </a:p>
      </dgm:t>
    </dgm:pt>
    <dgm:pt modelId="{B8C8B1B1-09DD-4563-BFFC-5D8F764E18B9}">
      <dgm:prSet/>
      <dgm:spPr/>
      <dgm:t>
        <a:bodyPr/>
        <a:lstStyle/>
        <a:p>
          <a:r>
            <a:rPr lang="en-US" dirty="0"/>
            <a:t>• Solving addition, subtraction, and comparison word problems using information presented in a bar graph/line plot</a:t>
          </a:r>
        </a:p>
      </dgm:t>
    </dgm:pt>
    <dgm:pt modelId="{04ACA0AB-D363-4D2F-A01F-710330FBA128}" type="parTrans" cxnId="{E8C32C8C-9AE3-4EDC-B069-3147A94FCEDB}">
      <dgm:prSet/>
      <dgm:spPr/>
      <dgm:t>
        <a:bodyPr/>
        <a:lstStyle/>
        <a:p>
          <a:endParaRPr lang="en-US"/>
        </a:p>
      </dgm:t>
    </dgm:pt>
    <dgm:pt modelId="{5DD85BE7-6291-4B3C-B7B9-B0251952512E}" type="sibTrans" cxnId="{E8C32C8C-9AE3-4EDC-B069-3147A94FCEDB}">
      <dgm:prSet/>
      <dgm:spPr/>
      <dgm:t>
        <a:bodyPr/>
        <a:lstStyle/>
        <a:p>
          <a:endParaRPr lang="en-US"/>
        </a:p>
      </dgm:t>
    </dgm:pt>
    <dgm:pt modelId="{02FD8D7A-3BD7-654D-8B3D-724D232B6A45}" type="pres">
      <dgm:prSet presAssocID="{F6C6A0DA-912D-4B88-B4A5-B4D1A4537913}" presName="diagram" presStyleCnt="0">
        <dgm:presLayoutVars>
          <dgm:dir/>
          <dgm:resizeHandles val="exact"/>
        </dgm:presLayoutVars>
      </dgm:prSet>
      <dgm:spPr/>
    </dgm:pt>
    <dgm:pt modelId="{1BA5F5F0-90C9-C145-A2EB-C14BD5BB5549}" type="pres">
      <dgm:prSet presAssocID="{85D37EF7-3276-491D-8C4C-BBD61484AAD4}" presName="node" presStyleLbl="node1" presStyleIdx="0" presStyleCnt="10">
        <dgm:presLayoutVars>
          <dgm:bulletEnabled val="1"/>
        </dgm:presLayoutVars>
      </dgm:prSet>
      <dgm:spPr/>
    </dgm:pt>
    <dgm:pt modelId="{A89C1C22-4A15-A64C-B5AE-3E6DE25A758E}" type="pres">
      <dgm:prSet presAssocID="{4F498A7E-F00D-49C3-8E3A-18C02E371C91}" presName="sibTrans" presStyleCnt="0"/>
      <dgm:spPr/>
    </dgm:pt>
    <dgm:pt modelId="{801B2C6A-3EB3-3241-BFC3-E9775C26DA3C}" type="pres">
      <dgm:prSet presAssocID="{7212F5B0-4FB3-4DDC-8A85-8D4D08D557FF}" presName="node" presStyleLbl="node1" presStyleIdx="1" presStyleCnt="10">
        <dgm:presLayoutVars>
          <dgm:bulletEnabled val="1"/>
        </dgm:presLayoutVars>
      </dgm:prSet>
      <dgm:spPr/>
    </dgm:pt>
    <dgm:pt modelId="{FB4B909F-2016-6747-BACA-E42D96648F2A}" type="pres">
      <dgm:prSet presAssocID="{9A5924CD-51FA-4B5B-9656-420231B294CC}" presName="sibTrans" presStyleCnt="0"/>
      <dgm:spPr/>
    </dgm:pt>
    <dgm:pt modelId="{50849A5A-5F88-F74E-A844-985781C11DA5}" type="pres">
      <dgm:prSet presAssocID="{4BF854AD-64AE-47FD-82A6-A1B112AB03C4}" presName="node" presStyleLbl="node1" presStyleIdx="2" presStyleCnt="10">
        <dgm:presLayoutVars>
          <dgm:bulletEnabled val="1"/>
        </dgm:presLayoutVars>
      </dgm:prSet>
      <dgm:spPr/>
    </dgm:pt>
    <dgm:pt modelId="{94CD5BFD-0A4F-F84D-A504-2B965EBA3A67}" type="pres">
      <dgm:prSet presAssocID="{B0533883-1A41-4146-A85A-7328BFCA2D2B}" presName="sibTrans" presStyleCnt="0"/>
      <dgm:spPr/>
    </dgm:pt>
    <dgm:pt modelId="{EDBD46AC-51BA-C24E-BAC5-FE47CA7FC58F}" type="pres">
      <dgm:prSet presAssocID="{EF1123B0-C2C7-463D-A11D-07E2E457F585}" presName="node" presStyleLbl="node1" presStyleIdx="3" presStyleCnt="10">
        <dgm:presLayoutVars>
          <dgm:bulletEnabled val="1"/>
        </dgm:presLayoutVars>
      </dgm:prSet>
      <dgm:spPr/>
    </dgm:pt>
    <dgm:pt modelId="{4C675887-B5C5-9743-96B6-B7F601D317AB}" type="pres">
      <dgm:prSet presAssocID="{F4794BD1-3A18-4D28-B6F0-A3C95DE287E2}" presName="sibTrans" presStyleCnt="0"/>
      <dgm:spPr/>
    </dgm:pt>
    <dgm:pt modelId="{7F054C13-4178-1C4C-8F2D-5F991FE4BF93}" type="pres">
      <dgm:prSet presAssocID="{2935BFD0-FA24-40B3-9F27-AFC750DAF053}" presName="node" presStyleLbl="node1" presStyleIdx="4" presStyleCnt="10">
        <dgm:presLayoutVars>
          <dgm:bulletEnabled val="1"/>
        </dgm:presLayoutVars>
      </dgm:prSet>
      <dgm:spPr/>
    </dgm:pt>
    <dgm:pt modelId="{A468D359-12F0-6F4E-B483-5FB32A3FC136}" type="pres">
      <dgm:prSet presAssocID="{333A5607-F15E-49DA-A21F-C1C278D23F0B}" presName="sibTrans" presStyleCnt="0"/>
      <dgm:spPr/>
    </dgm:pt>
    <dgm:pt modelId="{750DD750-2D2D-0744-A3D7-A6561D825FE1}" type="pres">
      <dgm:prSet presAssocID="{E362FA2D-B515-4284-A02B-EE585E185208}" presName="node" presStyleLbl="node1" presStyleIdx="5" presStyleCnt="10">
        <dgm:presLayoutVars>
          <dgm:bulletEnabled val="1"/>
        </dgm:presLayoutVars>
      </dgm:prSet>
      <dgm:spPr/>
    </dgm:pt>
    <dgm:pt modelId="{439E32B7-FD72-0149-B618-7CA0907AA3F6}" type="pres">
      <dgm:prSet presAssocID="{EAFBE662-91D0-4C1F-9EB1-D8042F0131C5}" presName="sibTrans" presStyleCnt="0"/>
      <dgm:spPr/>
    </dgm:pt>
    <dgm:pt modelId="{6C4D3A47-BB0E-9949-8FC4-EF179F6909F2}" type="pres">
      <dgm:prSet presAssocID="{A1C0A4EC-967A-4CDC-8608-CEF5D406683F}" presName="node" presStyleLbl="node1" presStyleIdx="6" presStyleCnt="10">
        <dgm:presLayoutVars>
          <dgm:bulletEnabled val="1"/>
        </dgm:presLayoutVars>
      </dgm:prSet>
      <dgm:spPr/>
    </dgm:pt>
    <dgm:pt modelId="{1C501498-E64D-7B45-9EEE-A5823974AAB8}" type="pres">
      <dgm:prSet presAssocID="{0DA817ED-2D06-452C-BE85-93F7FCFB32F2}" presName="sibTrans" presStyleCnt="0"/>
      <dgm:spPr/>
    </dgm:pt>
    <dgm:pt modelId="{CB9538DB-22A2-ED44-9557-2BFB2EBD8BCC}" type="pres">
      <dgm:prSet presAssocID="{FF005128-3983-4DF2-9055-44D7F3AFEC79}" presName="node" presStyleLbl="node1" presStyleIdx="7" presStyleCnt="10">
        <dgm:presLayoutVars>
          <dgm:bulletEnabled val="1"/>
        </dgm:presLayoutVars>
      </dgm:prSet>
      <dgm:spPr/>
    </dgm:pt>
    <dgm:pt modelId="{C191546C-3165-B44D-A15B-52FB61630A6D}" type="pres">
      <dgm:prSet presAssocID="{B19E6748-2E69-4E5D-B804-0408181F1DE1}" presName="sibTrans" presStyleCnt="0"/>
      <dgm:spPr/>
    </dgm:pt>
    <dgm:pt modelId="{39F39661-9830-FF48-BA47-119BB05A8656}" type="pres">
      <dgm:prSet presAssocID="{B55EFB4C-F2A1-4525-95F8-6624C05B23C8}" presName="node" presStyleLbl="node1" presStyleIdx="8" presStyleCnt="10">
        <dgm:presLayoutVars>
          <dgm:bulletEnabled val="1"/>
        </dgm:presLayoutVars>
      </dgm:prSet>
      <dgm:spPr/>
    </dgm:pt>
    <dgm:pt modelId="{66FBD2A2-D577-7849-A08F-3F72564F0B7A}" type="pres">
      <dgm:prSet presAssocID="{3B58AEA6-8909-4A9F-ACB8-1DCD0FD95676}" presName="sibTrans" presStyleCnt="0"/>
      <dgm:spPr/>
    </dgm:pt>
    <dgm:pt modelId="{E8FB1D21-50F7-0B4B-8179-580FF22EC3BA}" type="pres">
      <dgm:prSet presAssocID="{B8C8B1B1-09DD-4563-BFFC-5D8F764E18B9}" presName="node" presStyleLbl="node1" presStyleIdx="9" presStyleCnt="10">
        <dgm:presLayoutVars>
          <dgm:bulletEnabled val="1"/>
        </dgm:presLayoutVars>
      </dgm:prSet>
      <dgm:spPr/>
    </dgm:pt>
  </dgm:ptLst>
  <dgm:cxnLst>
    <dgm:cxn modelId="{D91C8031-EBF1-7D41-A80A-105F75C189CF}" type="presOf" srcId="{4BF854AD-64AE-47FD-82A6-A1B112AB03C4}" destId="{50849A5A-5F88-F74E-A844-985781C11DA5}" srcOrd="0" destOrd="0" presId="urn:microsoft.com/office/officeart/2005/8/layout/default"/>
    <dgm:cxn modelId="{B03B3F40-5FFE-43C1-B9ED-35CAB7845E25}" srcId="{F6C6A0DA-912D-4B88-B4A5-B4D1A4537913}" destId="{FF005128-3983-4DF2-9055-44D7F3AFEC79}" srcOrd="7" destOrd="0" parTransId="{1C18F16E-7664-4AAE-948A-8077C6C18328}" sibTransId="{B19E6748-2E69-4E5D-B804-0408181F1DE1}"/>
    <dgm:cxn modelId="{67E4BA40-E7ED-4EED-96E0-4D6303A06746}" srcId="{F6C6A0DA-912D-4B88-B4A5-B4D1A4537913}" destId="{A1C0A4EC-967A-4CDC-8608-CEF5D406683F}" srcOrd="6" destOrd="0" parTransId="{C33F3842-023B-4051-A5E3-AB42C75E8A44}" sibTransId="{0DA817ED-2D06-452C-BE85-93F7FCFB32F2}"/>
    <dgm:cxn modelId="{4AA60F4E-8DFD-4DA3-B1F4-2C2B89BA3E43}" srcId="{F6C6A0DA-912D-4B88-B4A5-B4D1A4537913}" destId="{E362FA2D-B515-4284-A02B-EE585E185208}" srcOrd="5" destOrd="0" parTransId="{38655E68-7AB7-4041-B77E-20BAD1176A9F}" sibTransId="{EAFBE662-91D0-4C1F-9EB1-D8042F0131C5}"/>
    <dgm:cxn modelId="{1280BC50-7B3F-944C-86DA-2F7BB6574FC6}" type="presOf" srcId="{B55EFB4C-F2A1-4525-95F8-6624C05B23C8}" destId="{39F39661-9830-FF48-BA47-119BB05A8656}" srcOrd="0" destOrd="0" presId="urn:microsoft.com/office/officeart/2005/8/layout/default"/>
    <dgm:cxn modelId="{79A0E650-5E7D-7A47-A726-6D57B898D8F5}" type="presOf" srcId="{2935BFD0-FA24-40B3-9F27-AFC750DAF053}" destId="{7F054C13-4178-1C4C-8F2D-5F991FE4BF93}" srcOrd="0" destOrd="0" presId="urn:microsoft.com/office/officeart/2005/8/layout/default"/>
    <dgm:cxn modelId="{23992F82-FFB4-4F16-BF0D-147AFEB1ECDB}" srcId="{F6C6A0DA-912D-4B88-B4A5-B4D1A4537913}" destId="{4BF854AD-64AE-47FD-82A6-A1B112AB03C4}" srcOrd="2" destOrd="0" parTransId="{A82234F1-C72B-4690-9352-4AFF7A15E025}" sibTransId="{B0533883-1A41-4146-A85A-7328BFCA2D2B}"/>
    <dgm:cxn modelId="{D8EFE286-3F15-ED41-96D6-F5583DE36368}" type="presOf" srcId="{85D37EF7-3276-491D-8C4C-BBD61484AAD4}" destId="{1BA5F5F0-90C9-C145-A2EB-C14BD5BB5549}" srcOrd="0" destOrd="0" presId="urn:microsoft.com/office/officeart/2005/8/layout/default"/>
    <dgm:cxn modelId="{E8C32C8C-9AE3-4EDC-B069-3147A94FCEDB}" srcId="{F6C6A0DA-912D-4B88-B4A5-B4D1A4537913}" destId="{B8C8B1B1-09DD-4563-BFFC-5D8F764E18B9}" srcOrd="9" destOrd="0" parTransId="{04ACA0AB-D363-4D2F-A01F-710330FBA128}" sibTransId="{5DD85BE7-6291-4B3C-B7B9-B0251952512E}"/>
    <dgm:cxn modelId="{FF0F5B90-9D92-4788-82A6-95384B7465F6}" srcId="{F6C6A0DA-912D-4B88-B4A5-B4D1A4537913}" destId="{2935BFD0-FA24-40B3-9F27-AFC750DAF053}" srcOrd="4" destOrd="0" parTransId="{B4CA713C-E8C6-4974-902C-D5DE06008A31}" sibTransId="{333A5607-F15E-49DA-A21F-C1C278D23F0B}"/>
    <dgm:cxn modelId="{01F62093-DCF3-C345-89FA-DB2EC9079154}" type="presOf" srcId="{A1C0A4EC-967A-4CDC-8608-CEF5D406683F}" destId="{6C4D3A47-BB0E-9949-8FC4-EF179F6909F2}" srcOrd="0" destOrd="0" presId="urn:microsoft.com/office/officeart/2005/8/layout/default"/>
    <dgm:cxn modelId="{A917F094-A352-5946-8B0F-E3B057043F18}" type="presOf" srcId="{F6C6A0DA-912D-4B88-B4A5-B4D1A4537913}" destId="{02FD8D7A-3BD7-654D-8B3D-724D232B6A45}" srcOrd="0" destOrd="0" presId="urn:microsoft.com/office/officeart/2005/8/layout/default"/>
    <dgm:cxn modelId="{426E9097-5064-6A44-95AA-426A8DF4F680}" type="presOf" srcId="{E362FA2D-B515-4284-A02B-EE585E185208}" destId="{750DD750-2D2D-0744-A3D7-A6561D825FE1}" srcOrd="0" destOrd="0" presId="urn:microsoft.com/office/officeart/2005/8/layout/default"/>
    <dgm:cxn modelId="{D00AACC1-9BD0-4222-B747-148B781A8195}" srcId="{F6C6A0DA-912D-4B88-B4A5-B4D1A4537913}" destId="{B55EFB4C-F2A1-4525-95F8-6624C05B23C8}" srcOrd="8" destOrd="0" parTransId="{99C37941-A3FB-4CFB-9EC0-0CA34D00596F}" sibTransId="{3B58AEA6-8909-4A9F-ACB8-1DCD0FD95676}"/>
    <dgm:cxn modelId="{C9599BC4-31D8-442B-940F-9F057EEC8530}" srcId="{F6C6A0DA-912D-4B88-B4A5-B4D1A4537913}" destId="{7212F5B0-4FB3-4DDC-8A85-8D4D08D557FF}" srcOrd="1" destOrd="0" parTransId="{DB4E4B98-2A2E-41AB-8404-69364C91BB4D}" sibTransId="{9A5924CD-51FA-4B5B-9656-420231B294CC}"/>
    <dgm:cxn modelId="{BFDCCEC9-1150-1649-80C9-204A2DEE5AB9}" type="presOf" srcId="{B8C8B1B1-09DD-4563-BFFC-5D8F764E18B9}" destId="{E8FB1D21-50F7-0B4B-8179-580FF22EC3BA}" srcOrd="0" destOrd="0" presId="urn:microsoft.com/office/officeart/2005/8/layout/default"/>
    <dgm:cxn modelId="{CBBA38E2-023E-F443-B929-E794C3CB2BEA}" type="presOf" srcId="{7212F5B0-4FB3-4DDC-8A85-8D4D08D557FF}" destId="{801B2C6A-3EB3-3241-BFC3-E9775C26DA3C}" srcOrd="0" destOrd="0" presId="urn:microsoft.com/office/officeart/2005/8/layout/default"/>
    <dgm:cxn modelId="{BB35A7E3-3D8C-E444-9A9F-9137C4D16755}" type="presOf" srcId="{EF1123B0-C2C7-463D-A11D-07E2E457F585}" destId="{EDBD46AC-51BA-C24E-BAC5-FE47CA7FC58F}" srcOrd="0" destOrd="0" presId="urn:microsoft.com/office/officeart/2005/8/layout/default"/>
    <dgm:cxn modelId="{B77E09EA-0412-474C-B6F8-0F106A69B6F2}" type="presOf" srcId="{FF005128-3983-4DF2-9055-44D7F3AFEC79}" destId="{CB9538DB-22A2-ED44-9557-2BFB2EBD8BCC}" srcOrd="0" destOrd="0" presId="urn:microsoft.com/office/officeart/2005/8/layout/default"/>
    <dgm:cxn modelId="{F55871EC-14AA-4E31-8401-7A683C518EC9}" srcId="{F6C6A0DA-912D-4B88-B4A5-B4D1A4537913}" destId="{EF1123B0-C2C7-463D-A11D-07E2E457F585}" srcOrd="3" destOrd="0" parTransId="{3EEA5F3E-C16D-4157-8C41-7C35F8A4E0B3}" sibTransId="{F4794BD1-3A18-4D28-B6F0-A3C95DE287E2}"/>
    <dgm:cxn modelId="{06B43DF5-9BFC-4051-801A-13E75F03F8AA}" srcId="{F6C6A0DA-912D-4B88-B4A5-B4D1A4537913}" destId="{85D37EF7-3276-491D-8C4C-BBD61484AAD4}" srcOrd="0" destOrd="0" parTransId="{E4F7953B-9676-428D-8467-52BD83A8333A}" sibTransId="{4F498A7E-F00D-49C3-8E3A-18C02E371C91}"/>
    <dgm:cxn modelId="{2374274D-7053-0C49-8DCF-BD3D60E9F23B}" type="presParOf" srcId="{02FD8D7A-3BD7-654D-8B3D-724D232B6A45}" destId="{1BA5F5F0-90C9-C145-A2EB-C14BD5BB5549}" srcOrd="0" destOrd="0" presId="urn:microsoft.com/office/officeart/2005/8/layout/default"/>
    <dgm:cxn modelId="{F2A8E4B6-0E02-4240-AB14-1CED1B8B65A1}" type="presParOf" srcId="{02FD8D7A-3BD7-654D-8B3D-724D232B6A45}" destId="{A89C1C22-4A15-A64C-B5AE-3E6DE25A758E}" srcOrd="1" destOrd="0" presId="urn:microsoft.com/office/officeart/2005/8/layout/default"/>
    <dgm:cxn modelId="{34471DAC-D85A-874E-8976-AD6A688BBD91}" type="presParOf" srcId="{02FD8D7A-3BD7-654D-8B3D-724D232B6A45}" destId="{801B2C6A-3EB3-3241-BFC3-E9775C26DA3C}" srcOrd="2" destOrd="0" presId="urn:microsoft.com/office/officeart/2005/8/layout/default"/>
    <dgm:cxn modelId="{FE60FB26-4E42-D649-8C29-11AFC545B748}" type="presParOf" srcId="{02FD8D7A-3BD7-654D-8B3D-724D232B6A45}" destId="{FB4B909F-2016-6747-BACA-E42D96648F2A}" srcOrd="3" destOrd="0" presId="urn:microsoft.com/office/officeart/2005/8/layout/default"/>
    <dgm:cxn modelId="{15A4CAE9-72F3-4C44-A27E-E8BB3A502D62}" type="presParOf" srcId="{02FD8D7A-3BD7-654D-8B3D-724D232B6A45}" destId="{50849A5A-5F88-F74E-A844-985781C11DA5}" srcOrd="4" destOrd="0" presId="urn:microsoft.com/office/officeart/2005/8/layout/default"/>
    <dgm:cxn modelId="{D7AA6B31-2924-924B-B22A-4DD649E1EF9C}" type="presParOf" srcId="{02FD8D7A-3BD7-654D-8B3D-724D232B6A45}" destId="{94CD5BFD-0A4F-F84D-A504-2B965EBA3A67}" srcOrd="5" destOrd="0" presId="urn:microsoft.com/office/officeart/2005/8/layout/default"/>
    <dgm:cxn modelId="{AB6D10A1-0D0A-C249-98CC-5A9A5ECB700C}" type="presParOf" srcId="{02FD8D7A-3BD7-654D-8B3D-724D232B6A45}" destId="{EDBD46AC-51BA-C24E-BAC5-FE47CA7FC58F}" srcOrd="6" destOrd="0" presId="urn:microsoft.com/office/officeart/2005/8/layout/default"/>
    <dgm:cxn modelId="{C584A710-A5A5-794C-B562-EB5ED8B8C1BB}" type="presParOf" srcId="{02FD8D7A-3BD7-654D-8B3D-724D232B6A45}" destId="{4C675887-B5C5-9743-96B6-B7F601D317AB}" srcOrd="7" destOrd="0" presId="urn:microsoft.com/office/officeart/2005/8/layout/default"/>
    <dgm:cxn modelId="{CC0E923C-280C-9444-AB8B-906E4F457693}" type="presParOf" srcId="{02FD8D7A-3BD7-654D-8B3D-724D232B6A45}" destId="{7F054C13-4178-1C4C-8F2D-5F991FE4BF93}" srcOrd="8" destOrd="0" presId="urn:microsoft.com/office/officeart/2005/8/layout/default"/>
    <dgm:cxn modelId="{769B0CDB-EE3C-654F-970A-D9D9F9883837}" type="presParOf" srcId="{02FD8D7A-3BD7-654D-8B3D-724D232B6A45}" destId="{A468D359-12F0-6F4E-B483-5FB32A3FC136}" srcOrd="9" destOrd="0" presId="urn:microsoft.com/office/officeart/2005/8/layout/default"/>
    <dgm:cxn modelId="{B723F1E5-29C5-D74D-A681-99A1C5B0F234}" type="presParOf" srcId="{02FD8D7A-3BD7-654D-8B3D-724D232B6A45}" destId="{750DD750-2D2D-0744-A3D7-A6561D825FE1}" srcOrd="10" destOrd="0" presId="urn:microsoft.com/office/officeart/2005/8/layout/default"/>
    <dgm:cxn modelId="{D3A6A17A-751C-4440-93CD-679AAC785F27}" type="presParOf" srcId="{02FD8D7A-3BD7-654D-8B3D-724D232B6A45}" destId="{439E32B7-FD72-0149-B618-7CA0907AA3F6}" srcOrd="11" destOrd="0" presId="urn:microsoft.com/office/officeart/2005/8/layout/default"/>
    <dgm:cxn modelId="{FD890F01-08C8-3A4B-9C20-DB58A15B0583}" type="presParOf" srcId="{02FD8D7A-3BD7-654D-8B3D-724D232B6A45}" destId="{6C4D3A47-BB0E-9949-8FC4-EF179F6909F2}" srcOrd="12" destOrd="0" presId="urn:microsoft.com/office/officeart/2005/8/layout/default"/>
    <dgm:cxn modelId="{07E996E4-84D4-054B-8D8E-FF709DC01351}" type="presParOf" srcId="{02FD8D7A-3BD7-654D-8B3D-724D232B6A45}" destId="{1C501498-E64D-7B45-9EEE-A5823974AAB8}" srcOrd="13" destOrd="0" presId="urn:microsoft.com/office/officeart/2005/8/layout/default"/>
    <dgm:cxn modelId="{E5FD9DBD-F268-4540-82AE-82AC8FA858F4}" type="presParOf" srcId="{02FD8D7A-3BD7-654D-8B3D-724D232B6A45}" destId="{CB9538DB-22A2-ED44-9557-2BFB2EBD8BCC}" srcOrd="14" destOrd="0" presId="urn:microsoft.com/office/officeart/2005/8/layout/default"/>
    <dgm:cxn modelId="{32294FB4-3C9C-2643-876B-970268797109}" type="presParOf" srcId="{02FD8D7A-3BD7-654D-8B3D-724D232B6A45}" destId="{C191546C-3165-B44D-A15B-52FB61630A6D}" srcOrd="15" destOrd="0" presId="urn:microsoft.com/office/officeart/2005/8/layout/default"/>
    <dgm:cxn modelId="{0858CC2B-2DBA-9849-A640-A61ACE94DAB1}" type="presParOf" srcId="{02FD8D7A-3BD7-654D-8B3D-724D232B6A45}" destId="{39F39661-9830-FF48-BA47-119BB05A8656}" srcOrd="16" destOrd="0" presId="urn:microsoft.com/office/officeart/2005/8/layout/default"/>
    <dgm:cxn modelId="{E6E6E705-6CA2-684E-B37F-41A2B3733D7A}" type="presParOf" srcId="{02FD8D7A-3BD7-654D-8B3D-724D232B6A45}" destId="{66FBD2A2-D577-7849-A08F-3F72564F0B7A}" srcOrd="17" destOrd="0" presId="urn:microsoft.com/office/officeart/2005/8/layout/default"/>
    <dgm:cxn modelId="{E38616AB-B545-1144-AD25-A30E099F000A}" type="presParOf" srcId="{02FD8D7A-3BD7-654D-8B3D-724D232B6A45}" destId="{E8FB1D21-50F7-0B4B-8179-580FF22EC3BA}" srcOrd="1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B23193-1F03-409F-9B74-EF9F764463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E883857-9992-4877-A770-C6AE588EA0CA}">
      <dgm:prSet/>
      <dgm:spPr/>
      <dgm:t>
        <a:bodyPr/>
        <a:lstStyle/>
        <a:p>
          <a:r>
            <a:rPr lang="en-US" dirty="0"/>
            <a:t>We use manipulatives and games to provide hands-on learning of math concepts.</a:t>
          </a:r>
        </a:p>
      </dgm:t>
    </dgm:pt>
    <dgm:pt modelId="{82663D9E-0E94-4E0F-863B-3B4FCF7A30B5}" type="parTrans" cxnId="{868EA38C-E6FB-4321-B5EA-58AEE20350F2}">
      <dgm:prSet/>
      <dgm:spPr/>
      <dgm:t>
        <a:bodyPr/>
        <a:lstStyle/>
        <a:p>
          <a:endParaRPr lang="en-US"/>
        </a:p>
      </dgm:t>
    </dgm:pt>
    <dgm:pt modelId="{82E958C6-84E9-41DE-9457-AEC1D811D0AC}" type="sibTrans" cxnId="{868EA38C-E6FB-4321-B5EA-58AEE20350F2}">
      <dgm:prSet/>
      <dgm:spPr/>
      <dgm:t>
        <a:bodyPr/>
        <a:lstStyle/>
        <a:p>
          <a:endParaRPr lang="en-US"/>
        </a:p>
      </dgm:t>
    </dgm:pt>
    <dgm:pt modelId="{6B90B99E-E730-4462-AE16-20B495086C6E}">
      <dgm:prSet/>
      <dgm:spPr/>
      <dgm:t>
        <a:bodyPr/>
        <a:lstStyle/>
        <a:p>
          <a:r>
            <a:rPr lang="en-US" dirty="0"/>
            <a:t>Everyday Math lessons-opportunities for students to learn at their own levels.</a:t>
          </a:r>
        </a:p>
      </dgm:t>
    </dgm:pt>
    <dgm:pt modelId="{C3550B63-3C0B-4887-9608-DD43C90881F3}" type="parTrans" cxnId="{0466F463-C95B-4789-82B7-2BA8971FF7AC}">
      <dgm:prSet/>
      <dgm:spPr/>
      <dgm:t>
        <a:bodyPr/>
        <a:lstStyle/>
        <a:p>
          <a:endParaRPr lang="en-US"/>
        </a:p>
      </dgm:t>
    </dgm:pt>
    <dgm:pt modelId="{2273D471-7699-4A09-8DE5-B009391BE2E0}" type="sibTrans" cxnId="{0466F463-C95B-4789-82B7-2BA8971FF7AC}">
      <dgm:prSet/>
      <dgm:spPr/>
      <dgm:t>
        <a:bodyPr/>
        <a:lstStyle/>
        <a:p>
          <a:endParaRPr lang="en-US"/>
        </a:p>
      </dgm:t>
    </dgm:pt>
    <dgm:pt modelId="{AA46A85C-1477-4A4D-9FBC-C25C523CE6AC}">
      <dgm:prSet/>
      <dgm:spPr/>
      <dgm:t>
        <a:bodyPr/>
        <a:lstStyle/>
        <a:p>
          <a:pPr algn="ctr"/>
          <a:r>
            <a:rPr lang="en-US" dirty="0"/>
            <a:t>Teacher guided instruction</a:t>
          </a:r>
        </a:p>
      </dgm:t>
    </dgm:pt>
    <dgm:pt modelId="{6B2669B6-931A-46EB-92F8-94476FBBC0CD}" type="parTrans" cxnId="{CD17C3B1-8883-4F1B-8948-B508CE7BE254}">
      <dgm:prSet/>
      <dgm:spPr/>
      <dgm:t>
        <a:bodyPr/>
        <a:lstStyle/>
        <a:p>
          <a:endParaRPr lang="en-US"/>
        </a:p>
      </dgm:t>
    </dgm:pt>
    <dgm:pt modelId="{5416BE7A-A6FA-4D93-95EE-F69159DFFE24}" type="sibTrans" cxnId="{CD17C3B1-8883-4F1B-8948-B508CE7BE254}">
      <dgm:prSet/>
      <dgm:spPr/>
      <dgm:t>
        <a:bodyPr/>
        <a:lstStyle/>
        <a:p>
          <a:endParaRPr lang="en-US"/>
        </a:p>
      </dgm:t>
    </dgm:pt>
    <dgm:pt modelId="{077772E9-0DC0-4D0A-BFAD-FB00BA02B275}">
      <dgm:prSet/>
      <dgm:spPr/>
      <dgm:t>
        <a:bodyPr/>
        <a:lstStyle/>
        <a:p>
          <a:pPr algn="ctr"/>
          <a:r>
            <a:rPr lang="en-US" dirty="0"/>
            <a:t>Independent work-math journal/math boxes</a:t>
          </a:r>
        </a:p>
      </dgm:t>
    </dgm:pt>
    <dgm:pt modelId="{9D406FEC-27B4-4752-B705-9D45B3523B01}" type="parTrans" cxnId="{BFC10357-8789-4C13-B0A4-00467F8C6363}">
      <dgm:prSet/>
      <dgm:spPr/>
      <dgm:t>
        <a:bodyPr/>
        <a:lstStyle/>
        <a:p>
          <a:endParaRPr lang="en-US"/>
        </a:p>
      </dgm:t>
    </dgm:pt>
    <dgm:pt modelId="{3CDDEEBC-B69D-4BA6-9211-A4B71F8848C0}" type="sibTrans" cxnId="{BFC10357-8789-4C13-B0A4-00467F8C6363}">
      <dgm:prSet/>
      <dgm:spPr/>
      <dgm:t>
        <a:bodyPr/>
        <a:lstStyle/>
        <a:p>
          <a:endParaRPr lang="en-US"/>
        </a:p>
      </dgm:t>
    </dgm:pt>
    <dgm:pt modelId="{B25F49C9-566D-4758-86B7-F84229919BDC}">
      <dgm:prSet/>
      <dgm:spPr/>
      <dgm:t>
        <a:bodyPr/>
        <a:lstStyle/>
        <a:p>
          <a:pPr algn="ctr"/>
          <a:r>
            <a:rPr lang="en-US" dirty="0"/>
            <a:t>Games</a:t>
          </a:r>
        </a:p>
      </dgm:t>
    </dgm:pt>
    <dgm:pt modelId="{4666536C-DCFF-4258-80FF-F179D86CA652}" type="parTrans" cxnId="{50692A02-0817-48D0-954B-FA1CD8E2DF51}">
      <dgm:prSet/>
      <dgm:spPr/>
      <dgm:t>
        <a:bodyPr/>
        <a:lstStyle/>
        <a:p>
          <a:endParaRPr lang="en-US"/>
        </a:p>
      </dgm:t>
    </dgm:pt>
    <dgm:pt modelId="{FEB261BA-AB17-42FF-BCF1-E365E3D58038}" type="sibTrans" cxnId="{50692A02-0817-48D0-954B-FA1CD8E2DF51}">
      <dgm:prSet/>
      <dgm:spPr/>
      <dgm:t>
        <a:bodyPr/>
        <a:lstStyle/>
        <a:p>
          <a:endParaRPr lang="en-US"/>
        </a:p>
      </dgm:t>
    </dgm:pt>
    <dgm:pt modelId="{A09C71A6-6001-4950-ACD8-904E35D727B5}">
      <dgm:prSet/>
      <dgm:spPr/>
      <dgm:t>
        <a:bodyPr/>
        <a:lstStyle/>
        <a:p>
          <a:r>
            <a:rPr lang="en-US" dirty="0"/>
            <a:t>Home Links –</a:t>
          </a:r>
        </a:p>
        <a:p>
          <a:r>
            <a:rPr lang="en-US" dirty="0"/>
            <a:t> Math homework (Tuesday-Monday/self-paced)</a:t>
          </a:r>
        </a:p>
      </dgm:t>
    </dgm:pt>
    <dgm:pt modelId="{78F0A2C5-D2E7-4B9E-9F78-3CA2AB0C394C}" type="parTrans" cxnId="{FF19463F-3E3F-4F5B-BCB5-8DF30C681EE6}">
      <dgm:prSet/>
      <dgm:spPr/>
      <dgm:t>
        <a:bodyPr/>
        <a:lstStyle/>
        <a:p>
          <a:endParaRPr lang="en-US"/>
        </a:p>
      </dgm:t>
    </dgm:pt>
    <dgm:pt modelId="{22DF548B-10AC-4D32-8449-9EF29DBB5137}" type="sibTrans" cxnId="{FF19463F-3E3F-4F5B-BCB5-8DF30C681EE6}">
      <dgm:prSet/>
      <dgm:spPr/>
      <dgm:t>
        <a:bodyPr/>
        <a:lstStyle/>
        <a:p>
          <a:endParaRPr lang="en-US"/>
        </a:p>
      </dgm:t>
    </dgm:pt>
    <dgm:pt modelId="{8E725E43-BAF9-464B-B0E6-0CFC1B1E7105}">
      <dgm:prSet/>
      <dgm:spPr/>
      <dgm:t>
        <a:bodyPr/>
        <a:lstStyle/>
        <a:p>
          <a:r>
            <a:rPr lang="en-US" dirty="0" err="1"/>
            <a:t>Xtramath</a:t>
          </a:r>
          <a:r>
            <a:rPr lang="en-US" dirty="0"/>
            <a:t> Website</a:t>
          </a:r>
        </a:p>
        <a:p>
          <a:r>
            <a:rPr lang="en-US" dirty="0" err="1"/>
            <a:t>Dreambox</a:t>
          </a:r>
          <a:endParaRPr lang="en-US" dirty="0"/>
        </a:p>
        <a:p>
          <a:r>
            <a:rPr lang="en-US" dirty="0" err="1"/>
            <a:t>ConnectEd</a:t>
          </a:r>
          <a:endParaRPr lang="en-US" dirty="0"/>
        </a:p>
      </dgm:t>
    </dgm:pt>
    <dgm:pt modelId="{BE1C7F08-7856-47CC-9D77-642A52726D43}" type="parTrans" cxnId="{F74A58E6-216F-473E-8594-789C342CE448}">
      <dgm:prSet/>
      <dgm:spPr/>
      <dgm:t>
        <a:bodyPr/>
        <a:lstStyle/>
        <a:p>
          <a:endParaRPr lang="en-US"/>
        </a:p>
      </dgm:t>
    </dgm:pt>
    <dgm:pt modelId="{3EDD2232-A8AA-49D7-81D0-4D7CC4154EAF}" type="sibTrans" cxnId="{F74A58E6-216F-473E-8594-789C342CE448}">
      <dgm:prSet/>
      <dgm:spPr/>
      <dgm:t>
        <a:bodyPr/>
        <a:lstStyle/>
        <a:p>
          <a:endParaRPr lang="en-US"/>
        </a:p>
      </dgm:t>
    </dgm:pt>
    <dgm:pt modelId="{F1AADC9A-B20A-4B67-98D0-ADA2EE598900}">
      <dgm:prSet/>
      <dgm:spPr/>
      <dgm:t>
        <a:bodyPr/>
        <a:lstStyle/>
        <a:p>
          <a:r>
            <a:rPr lang="en-US"/>
            <a:t>Spiraling Curriculum - Concepts are brought back over the course of the school year until mastery is achieved.</a:t>
          </a:r>
        </a:p>
      </dgm:t>
    </dgm:pt>
    <dgm:pt modelId="{EBE8DD12-B0FE-4CDD-8267-F4CE96CFD0B2}" type="parTrans" cxnId="{EEB885EC-95C0-487C-A381-3973CEC29AB8}">
      <dgm:prSet/>
      <dgm:spPr/>
      <dgm:t>
        <a:bodyPr/>
        <a:lstStyle/>
        <a:p>
          <a:endParaRPr lang="en-US"/>
        </a:p>
      </dgm:t>
    </dgm:pt>
    <dgm:pt modelId="{6C55DA65-515D-4152-801E-184E5125C7D6}" type="sibTrans" cxnId="{EEB885EC-95C0-487C-A381-3973CEC29AB8}">
      <dgm:prSet/>
      <dgm:spPr/>
      <dgm:t>
        <a:bodyPr/>
        <a:lstStyle/>
        <a:p>
          <a:endParaRPr lang="en-US"/>
        </a:p>
      </dgm:t>
    </dgm:pt>
    <dgm:pt modelId="{943CA3AD-52A3-8442-96A3-1D50EB3F2C2B}">
      <dgm:prSet/>
      <dgm:spPr/>
      <dgm:t>
        <a:bodyPr/>
        <a:lstStyle/>
        <a:p>
          <a:pPr algn="ctr"/>
          <a:r>
            <a:rPr lang="en-US" dirty="0"/>
            <a:t>Small group instruction</a:t>
          </a:r>
        </a:p>
      </dgm:t>
    </dgm:pt>
    <dgm:pt modelId="{4BD48C4E-B80B-A649-9240-E169BA5B4591}" type="parTrans" cxnId="{4C9B7989-C4F6-AA4B-98BB-AE9F800092CF}">
      <dgm:prSet/>
      <dgm:spPr/>
      <dgm:t>
        <a:bodyPr/>
        <a:lstStyle/>
        <a:p>
          <a:endParaRPr lang="en-US"/>
        </a:p>
      </dgm:t>
    </dgm:pt>
    <dgm:pt modelId="{9F66939B-CDF9-FD41-8934-648251491024}" type="sibTrans" cxnId="{4C9B7989-C4F6-AA4B-98BB-AE9F800092CF}">
      <dgm:prSet/>
      <dgm:spPr/>
      <dgm:t>
        <a:bodyPr/>
        <a:lstStyle/>
        <a:p>
          <a:endParaRPr lang="en-US"/>
        </a:p>
      </dgm:t>
    </dgm:pt>
    <dgm:pt modelId="{4AB02782-EF43-444C-A819-CA1DD2FBB9C0}" type="pres">
      <dgm:prSet presAssocID="{08B23193-1F03-409F-9B74-EF9F76446382}" presName="linear" presStyleCnt="0">
        <dgm:presLayoutVars>
          <dgm:animLvl val="lvl"/>
          <dgm:resizeHandles val="exact"/>
        </dgm:presLayoutVars>
      </dgm:prSet>
      <dgm:spPr/>
    </dgm:pt>
    <dgm:pt modelId="{A06DED2A-7371-BE44-B99A-413A9E5A5CFE}" type="pres">
      <dgm:prSet presAssocID="{4E883857-9992-4877-A770-C6AE588EA0CA}" presName="parentText" presStyleLbl="node1" presStyleIdx="0" presStyleCnt="5">
        <dgm:presLayoutVars>
          <dgm:chMax val="0"/>
          <dgm:bulletEnabled val="1"/>
        </dgm:presLayoutVars>
      </dgm:prSet>
      <dgm:spPr/>
    </dgm:pt>
    <dgm:pt modelId="{807AC686-3FC2-714E-8584-BF6295C33EE2}" type="pres">
      <dgm:prSet presAssocID="{82E958C6-84E9-41DE-9457-AEC1D811D0AC}" presName="spacer" presStyleCnt="0"/>
      <dgm:spPr/>
    </dgm:pt>
    <dgm:pt modelId="{089A8E65-04EA-A84B-A68F-B64CF870CD90}" type="pres">
      <dgm:prSet presAssocID="{6B90B99E-E730-4462-AE16-20B495086C6E}" presName="parentText" presStyleLbl="node1" presStyleIdx="1" presStyleCnt="5">
        <dgm:presLayoutVars>
          <dgm:chMax val="0"/>
          <dgm:bulletEnabled val="1"/>
        </dgm:presLayoutVars>
      </dgm:prSet>
      <dgm:spPr/>
    </dgm:pt>
    <dgm:pt modelId="{88FF3193-7DBC-2E4E-9E8B-070FC1C39C04}" type="pres">
      <dgm:prSet presAssocID="{6B90B99E-E730-4462-AE16-20B495086C6E}" presName="childText" presStyleLbl="revTx" presStyleIdx="0" presStyleCnt="1">
        <dgm:presLayoutVars>
          <dgm:bulletEnabled val="1"/>
        </dgm:presLayoutVars>
      </dgm:prSet>
      <dgm:spPr/>
    </dgm:pt>
    <dgm:pt modelId="{77510207-AB6C-7D4C-8113-61ADE0FA6C72}" type="pres">
      <dgm:prSet presAssocID="{A09C71A6-6001-4950-ACD8-904E35D727B5}" presName="parentText" presStyleLbl="node1" presStyleIdx="2" presStyleCnt="5">
        <dgm:presLayoutVars>
          <dgm:chMax val="0"/>
          <dgm:bulletEnabled val="1"/>
        </dgm:presLayoutVars>
      </dgm:prSet>
      <dgm:spPr/>
    </dgm:pt>
    <dgm:pt modelId="{A932A7C3-D240-0C42-8E3F-BDFF40D6FF97}" type="pres">
      <dgm:prSet presAssocID="{22DF548B-10AC-4D32-8449-9EF29DBB5137}" presName="spacer" presStyleCnt="0"/>
      <dgm:spPr/>
    </dgm:pt>
    <dgm:pt modelId="{77678DCB-0C1F-5A4D-A804-A5DB2DFA2AF5}" type="pres">
      <dgm:prSet presAssocID="{8E725E43-BAF9-464B-B0E6-0CFC1B1E7105}" presName="parentText" presStyleLbl="node1" presStyleIdx="3" presStyleCnt="5">
        <dgm:presLayoutVars>
          <dgm:chMax val="0"/>
          <dgm:bulletEnabled val="1"/>
        </dgm:presLayoutVars>
      </dgm:prSet>
      <dgm:spPr/>
    </dgm:pt>
    <dgm:pt modelId="{64CE4432-E713-9346-832C-CE13FA25CB9E}" type="pres">
      <dgm:prSet presAssocID="{3EDD2232-A8AA-49D7-81D0-4D7CC4154EAF}" presName="spacer" presStyleCnt="0"/>
      <dgm:spPr/>
    </dgm:pt>
    <dgm:pt modelId="{7B14303D-D0DE-6A49-A975-B206AE05A977}" type="pres">
      <dgm:prSet presAssocID="{F1AADC9A-B20A-4B67-98D0-ADA2EE598900}" presName="parentText" presStyleLbl="node1" presStyleIdx="4" presStyleCnt="5">
        <dgm:presLayoutVars>
          <dgm:chMax val="0"/>
          <dgm:bulletEnabled val="1"/>
        </dgm:presLayoutVars>
      </dgm:prSet>
      <dgm:spPr/>
    </dgm:pt>
  </dgm:ptLst>
  <dgm:cxnLst>
    <dgm:cxn modelId="{50692A02-0817-48D0-954B-FA1CD8E2DF51}" srcId="{6B90B99E-E730-4462-AE16-20B495086C6E}" destId="{B25F49C9-566D-4758-86B7-F84229919BDC}" srcOrd="2" destOrd="0" parTransId="{4666536C-DCFF-4258-80FF-F179D86CA652}" sibTransId="{FEB261BA-AB17-42FF-BCF1-E365E3D58038}"/>
    <dgm:cxn modelId="{B41BB63D-8AE3-7047-89EC-A2CEBC11359A}" type="presOf" srcId="{B25F49C9-566D-4758-86B7-F84229919BDC}" destId="{88FF3193-7DBC-2E4E-9E8B-070FC1C39C04}" srcOrd="0" destOrd="2" presId="urn:microsoft.com/office/officeart/2005/8/layout/vList2"/>
    <dgm:cxn modelId="{42ADF43E-A240-2045-BE42-E73BC4EA4464}" type="presOf" srcId="{4E883857-9992-4877-A770-C6AE588EA0CA}" destId="{A06DED2A-7371-BE44-B99A-413A9E5A5CFE}" srcOrd="0" destOrd="0" presId="urn:microsoft.com/office/officeart/2005/8/layout/vList2"/>
    <dgm:cxn modelId="{FF19463F-3E3F-4F5B-BCB5-8DF30C681EE6}" srcId="{08B23193-1F03-409F-9B74-EF9F76446382}" destId="{A09C71A6-6001-4950-ACD8-904E35D727B5}" srcOrd="2" destOrd="0" parTransId="{78F0A2C5-D2E7-4B9E-9F78-3CA2AB0C394C}" sibTransId="{22DF548B-10AC-4D32-8449-9EF29DBB5137}"/>
    <dgm:cxn modelId="{230A8C40-EDB3-CD44-B446-8C483386B7FB}" type="presOf" srcId="{943CA3AD-52A3-8442-96A3-1D50EB3F2C2B}" destId="{88FF3193-7DBC-2E4E-9E8B-070FC1C39C04}" srcOrd="0" destOrd="3" presId="urn:microsoft.com/office/officeart/2005/8/layout/vList2"/>
    <dgm:cxn modelId="{FCBFEF46-6B91-E742-8CC0-6506063F1443}" type="presOf" srcId="{08B23193-1F03-409F-9B74-EF9F76446382}" destId="{4AB02782-EF43-444C-A819-CA1DD2FBB9C0}" srcOrd="0" destOrd="0" presId="urn:microsoft.com/office/officeart/2005/8/layout/vList2"/>
    <dgm:cxn modelId="{BFC10357-8789-4C13-B0A4-00467F8C6363}" srcId="{6B90B99E-E730-4462-AE16-20B495086C6E}" destId="{077772E9-0DC0-4D0A-BFAD-FB00BA02B275}" srcOrd="1" destOrd="0" parTransId="{9D406FEC-27B4-4752-B705-9D45B3523B01}" sibTransId="{3CDDEEBC-B69D-4BA6-9211-A4B71F8848C0}"/>
    <dgm:cxn modelId="{F438F857-B3C1-E043-8438-CD5BC855FA03}" type="presOf" srcId="{A09C71A6-6001-4950-ACD8-904E35D727B5}" destId="{77510207-AB6C-7D4C-8113-61ADE0FA6C72}" srcOrd="0" destOrd="0" presId="urn:microsoft.com/office/officeart/2005/8/layout/vList2"/>
    <dgm:cxn modelId="{0466F463-C95B-4789-82B7-2BA8971FF7AC}" srcId="{08B23193-1F03-409F-9B74-EF9F76446382}" destId="{6B90B99E-E730-4462-AE16-20B495086C6E}" srcOrd="1" destOrd="0" parTransId="{C3550B63-3C0B-4887-9608-DD43C90881F3}" sibTransId="{2273D471-7699-4A09-8DE5-B009391BE2E0}"/>
    <dgm:cxn modelId="{4303C569-2CDF-3E47-B1D4-B009ACE1EF88}" type="presOf" srcId="{F1AADC9A-B20A-4B67-98D0-ADA2EE598900}" destId="{7B14303D-D0DE-6A49-A975-B206AE05A977}" srcOrd="0" destOrd="0" presId="urn:microsoft.com/office/officeart/2005/8/layout/vList2"/>
    <dgm:cxn modelId="{16C6F66D-DD80-4F41-9908-A9AB8B06E7B7}" type="presOf" srcId="{6B90B99E-E730-4462-AE16-20B495086C6E}" destId="{089A8E65-04EA-A84B-A68F-B64CF870CD90}" srcOrd="0" destOrd="0" presId="urn:microsoft.com/office/officeart/2005/8/layout/vList2"/>
    <dgm:cxn modelId="{4C9B7989-C4F6-AA4B-98BB-AE9F800092CF}" srcId="{6B90B99E-E730-4462-AE16-20B495086C6E}" destId="{943CA3AD-52A3-8442-96A3-1D50EB3F2C2B}" srcOrd="3" destOrd="0" parTransId="{4BD48C4E-B80B-A649-9240-E169BA5B4591}" sibTransId="{9F66939B-CDF9-FD41-8934-648251491024}"/>
    <dgm:cxn modelId="{868EA38C-E6FB-4321-B5EA-58AEE20350F2}" srcId="{08B23193-1F03-409F-9B74-EF9F76446382}" destId="{4E883857-9992-4877-A770-C6AE588EA0CA}" srcOrd="0" destOrd="0" parTransId="{82663D9E-0E94-4E0F-863B-3B4FCF7A30B5}" sibTransId="{82E958C6-84E9-41DE-9457-AEC1D811D0AC}"/>
    <dgm:cxn modelId="{CD17C3B1-8883-4F1B-8948-B508CE7BE254}" srcId="{6B90B99E-E730-4462-AE16-20B495086C6E}" destId="{AA46A85C-1477-4A4D-9FBC-C25C523CE6AC}" srcOrd="0" destOrd="0" parTransId="{6B2669B6-931A-46EB-92F8-94476FBBC0CD}" sibTransId="{5416BE7A-A6FA-4D93-95EE-F69159DFFE24}"/>
    <dgm:cxn modelId="{52C706D5-E6B9-A349-933E-F7769A71E2FC}" type="presOf" srcId="{077772E9-0DC0-4D0A-BFAD-FB00BA02B275}" destId="{88FF3193-7DBC-2E4E-9E8B-070FC1C39C04}" srcOrd="0" destOrd="1" presId="urn:microsoft.com/office/officeart/2005/8/layout/vList2"/>
    <dgm:cxn modelId="{F74A58E6-216F-473E-8594-789C342CE448}" srcId="{08B23193-1F03-409F-9B74-EF9F76446382}" destId="{8E725E43-BAF9-464B-B0E6-0CFC1B1E7105}" srcOrd="3" destOrd="0" parTransId="{BE1C7F08-7856-47CC-9D77-642A52726D43}" sibTransId="{3EDD2232-A8AA-49D7-81D0-4D7CC4154EAF}"/>
    <dgm:cxn modelId="{EEB885EC-95C0-487C-A381-3973CEC29AB8}" srcId="{08B23193-1F03-409F-9B74-EF9F76446382}" destId="{F1AADC9A-B20A-4B67-98D0-ADA2EE598900}" srcOrd="4" destOrd="0" parTransId="{EBE8DD12-B0FE-4CDD-8267-F4CE96CFD0B2}" sibTransId="{6C55DA65-515D-4152-801E-184E5125C7D6}"/>
    <dgm:cxn modelId="{C24B68F1-AA52-8649-8F0D-5250854C95BD}" type="presOf" srcId="{8E725E43-BAF9-464B-B0E6-0CFC1B1E7105}" destId="{77678DCB-0C1F-5A4D-A804-A5DB2DFA2AF5}" srcOrd="0" destOrd="0" presId="urn:microsoft.com/office/officeart/2005/8/layout/vList2"/>
    <dgm:cxn modelId="{01AC4EF2-AEB1-8D47-9B83-1664830DFFCC}" type="presOf" srcId="{AA46A85C-1477-4A4D-9FBC-C25C523CE6AC}" destId="{88FF3193-7DBC-2E4E-9E8B-070FC1C39C04}" srcOrd="0" destOrd="0" presId="urn:microsoft.com/office/officeart/2005/8/layout/vList2"/>
    <dgm:cxn modelId="{1E9B41C0-9D8E-D644-8912-22E2F53DF413}" type="presParOf" srcId="{4AB02782-EF43-444C-A819-CA1DD2FBB9C0}" destId="{A06DED2A-7371-BE44-B99A-413A9E5A5CFE}" srcOrd="0" destOrd="0" presId="urn:microsoft.com/office/officeart/2005/8/layout/vList2"/>
    <dgm:cxn modelId="{B7230049-F0A4-FF45-B58B-CA0AFEE11D5C}" type="presParOf" srcId="{4AB02782-EF43-444C-A819-CA1DD2FBB9C0}" destId="{807AC686-3FC2-714E-8584-BF6295C33EE2}" srcOrd="1" destOrd="0" presId="urn:microsoft.com/office/officeart/2005/8/layout/vList2"/>
    <dgm:cxn modelId="{8F73E405-FD0B-B64A-91DF-F5AB04E5E6C2}" type="presParOf" srcId="{4AB02782-EF43-444C-A819-CA1DD2FBB9C0}" destId="{089A8E65-04EA-A84B-A68F-B64CF870CD90}" srcOrd="2" destOrd="0" presId="urn:microsoft.com/office/officeart/2005/8/layout/vList2"/>
    <dgm:cxn modelId="{3E537701-C9E5-654E-AA68-9F8F36276BE1}" type="presParOf" srcId="{4AB02782-EF43-444C-A819-CA1DD2FBB9C0}" destId="{88FF3193-7DBC-2E4E-9E8B-070FC1C39C04}" srcOrd="3" destOrd="0" presId="urn:microsoft.com/office/officeart/2005/8/layout/vList2"/>
    <dgm:cxn modelId="{2E53A775-C8C8-1742-82D8-F57C722FED91}" type="presParOf" srcId="{4AB02782-EF43-444C-A819-CA1DD2FBB9C0}" destId="{77510207-AB6C-7D4C-8113-61ADE0FA6C72}" srcOrd="4" destOrd="0" presId="urn:microsoft.com/office/officeart/2005/8/layout/vList2"/>
    <dgm:cxn modelId="{5B7DC7EC-768D-7C4E-A0DC-28A116F15BDA}" type="presParOf" srcId="{4AB02782-EF43-444C-A819-CA1DD2FBB9C0}" destId="{A932A7C3-D240-0C42-8E3F-BDFF40D6FF97}" srcOrd="5" destOrd="0" presId="urn:microsoft.com/office/officeart/2005/8/layout/vList2"/>
    <dgm:cxn modelId="{40A27777-D320-2A41-803D-674FC7441FF2}" type="presParOf" srcId="{4AB02782-EF43-444C-A819-CA1DD2FBB9C0}" destId="{77678DCB-0C1F-5A4D-A804-A5DB2DFA2AF5}" srcOrd="6" destOrd="0" presId="urn:microsoft.com/office/officeart/2005/8/layout/vList2"/>
    <dgm:cxn modelId="{5A540770-CC76-1B47-A9A3-98B72E993C0C}" type="presParOf" srcId="{4AB02782-EF43-444C-A819-CA1DD2FBB9C0}" destId="{64CE4432-E713-9346-832C-CE13FA25CB9E}" srcOrd="7" destOrd="0" presId="urn:microsoft.com/office/officeart/2005/8/layout/vList2"/>
    <dgm:cxn modelId="{1A0C7CB8-AB4B-A548-95B9-AEBAA61AAB21}" type="presParOf" srcId="{4AB02782-EF43-444C-A819-CA1DD2FBB9C0}" destId="{7B14303D-D0DE-6A49-A975-B206AE05A97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B76A3-20F3-4F86-BF97-32E8BDED2EA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5FE0DFF-A1FE-4545-B6F0-ED03E647FD99}">
      <dgm:prSet/>
      <dgm:spPr/>
      <dgm:t>
        <a:bodyPr/>
        <a:lstStyle/>
        <a:p>
          <a:r>
            <a:rPr lang="en-US" dirty="0"/>
            <a:t>Earth’s Surfaces</a:t>
          </a:r>
        </a:p>
      </dgm:t>
    </dgm:pt>
    <dgm:pt modelId="{3FDDBDEF-5210-4031-9018-C69D832E3683}" type="parTrans" cxnId="{4E3A6941-7D49-4BEC-B2ED-2E9F2CF4EFDC}">
      <dgm:prSet/>
      <dgm:spPr/>
      <dgm:t>
        <a:bodyPr/>
        <a:lstStyle/>
        <a:p>
          <a:endParaRPr lang="en-US"/>
        </a:p>
      </dgm:t>
    </dgm:pt>
    <dgm:pt modelId="{81B44C94-CBE7-4E35-854E-82877CB6F377}" type="sibTrans" cxnId="{4E3A6941-7D49-4BEC-B2ED-2E9F2CF4EFDC}">
      <dgm:prSet/>
      <dgm:spPr/>
      <dgm:t>
        <a:bodyPr/>
        <a:lstStyle/>
        <a:p>
          <a:endParaRPr lang="en-US"/>
        </a:p>
      </dgm:t>
    </dgm:pt>
    <dgm:pt modelId="{9270B51E-F617-4F3E-8192-97A80C899C78}">
      <dgm:prSet/>
      <dgm:spPr/>
      <dgm:t>
        <a:bodyPr/>
        <a:lstStyle/>
        <a:p>
          <a:r>
            <a:rPr lang="en-US"/>
            <a:t>Life Cycles</a:t>
          </a:r>
        </a:p>
      </dgm:t>
    </dgm:pt>
    <dgm:pt modelId="{5A30657A-98A0-48CF-AFC8-8FFA0C38D1F0}" type="parTrans" cxnId="{E3F10F03-4F9F-4ADC-A6DE-D11B53416FA1}">
      <dgm:prSet/>
      <dgm:spPr/>
      <dgm:t>
        <a:bodyPr/>
        <a:lstStyle/>
        <a:p>
          <a:endParaRPr lang="en-US"/>
        </a:p>
      </dgm:t>
    </dgm:pt>
    <dgm:pt modelId="{BA20EED9-4BDA-4DA5-86BB-849C04601915}" type="sibTrans" cxnId="{E3F10F03-4F9F-4ADC-A6DE-D11B53416FA1}">
      <dgm:prSet/>
      <dgm:spPr/>
      <dgm:t>
        <a:bodyPr/>
        <a:lstStyle/>
        <a:p>
          <a:endParaRPr lang="en-US"/>
        </a:p>
      </dgm:t>
    </dgm:pt>
    <dgm:pt modelId="{649D1F54-60AC-4B08-92C8-BE7A37C71F66}">
      <dgm:prSet/>
      <dgm:spPr/>
      <dgm:t>
        <a:bodyPr/>
        <a:lstStyle/>
        <a:p>
          <a:r>
            <a:rPr lang="en-US"/>
            <a:t>Project Lead the Way (PLTW)</a:t>
          </a:r>
        </a:p>
      </dgm:t>
    </dgm:pt>
    <dgm:pt modelId="{1CCF801E-DE2F-427E-82B6-889A66B5FDED}" type="parTrans" cxnId="{2C529284-C72E-42CD-A083-24840CD7F507}">
      <dgm:prSet/>
      <dgm:spPr/>
      <dgm:t>
        <a:bodyPr/>
        <a:lstStyle/>
        <a:p>
          <a:endParaRPr lang="en-US"/>
        </a:p>
      </dgm:t>
    </dgm:pt>
    <dgm:pt modelId="{58D9421C-94F1-4E06-986D-3DAF6444421A}" type="sibTrans" cxnId="{2C529284-C72E-42CD-A083-24840CD7F507}">
      <dgm:prSet/>
      <dgm:spPr/>
      <dgm:t>
        <a:bodyPr/>
        <a:lstStyle/>
        <a:p>
          <a:endParaRPr lang="en-US"/>
        </a:p>
      </dgm:t>
    </dgm:pt>
    <dgm:pt modelId="{F13C7214-E885-4D45-95B5-84D7FB82DB05}">
      <dgm:prSet/>
      <dgm:spPr/>
      <dgm:t>
        <a:bodyPr/>
        <a:lstStyle/>
        <a:p>
          <a:r>
            <a:rPr lang="en-US"/>
            <a:t>Grids and Games/Properties of Matter</a:t>
          </a:r>
        </a:p>
      </dgm:t>
    </dgm:pt>
    <dgm:pt modelId="{382ED946-0224-4C87-AE8D-ED0BA724ABDE}" type="parTrans" cxnId="{3C14E3F5-9D81-4463-99F2-C6727C386FC8}">
      <dgm:prSet/>
      <dgm:spPr/>
      <dgm:t>
        <a:bodyPr/>
        <a:lstStyle/>
        <a:p>
          <a:endParaRPr lang="en-US"/>
        </a:p>
      </dgm:t>
    </dgm:pt>
    <dgm:pt modelId="{DC98DE54-CC86-4EAE-9FF9-B45057D6D288}" type="sibTrans" cxnId="{3C14E3F5-9D81-4463-99F2-C6727C386FC8}">
      <dgm:prSet/>
      <dgm:spPr/>
      <dgm:t>
        <a:bodyPr/>
        <a:lstStyle/>
        <a:p>
          <a:endParaRPr lang="en-US"/>
        </a:p>
      </dgm:t>
    </dgm:pt>
    <dgm:pt modelId="{A8C46988-1330-4809-A88B-F29B8DC50799}">
      <dgm:prSet/>
      <dgm:spPr/>
      <dgm:t>
        <a:bodyPr/>
        <a:lstStyle/>
        <a:p>
          <a:r>
            <a:rPr lang="en-US"/>
            <a:t>Hands-on Learning Experiences and Engineering Practices</a:t>
          </a:r>
        </a:p>
      </dgm:t>
    </dgm:pt>
    <dgm:pt modelId="{F3BAFC13-C6C7-42FF-B354-6598A87C8CBE}" type="parTrans" cxnId="{4E9CF548-6ED7-400E-BFB8-FE50A38CCCB1}">
      <dgm:prSet/>
      <dgm:spPr/>
      <dgm:t>
        <a:bodyPr/>
        <a:lstStyle/>
        <a:p>
          <a:endParaRPr lang="en-US"/>
        </a:p>
      </dgm:t>
    </dgm:pt>
    <dgm:pt modelId="{84F13B0D-08A8-4776-BA65-0CAE81B58CAD}" type="sibTrans" cxnId="{4E9CF548-6ED7-400E-BFB8-FE50A38CCCB1}">
      <dgm:prSet/>
      <dgm:spPr/>
      <dgm:t>
        <a:bodyPr/>
        <a:lstStyle/>
        <a:p>
          <a:endParaRPr lang="en-US"/>
        </a:p>
      </dgm:t>
    </dgm:pt>
    <dgm:pt modelId="{24D7A3B0-8901-1A46-A617-EC6F6A1B493C}" type="pres">
      <dgm:prSet presAssocID="{9E1B76A3-20F3-4F86-BF97-32E8BDED2EA8}" presName="linear" presStyleCnt="0">
        <dgm:presLayoutVars>
          <dgm:animLvl val="lvl"/>
          <dgm:resizeHandles val="exact"/>
        </dgm:presLayoutVars>
      </dgm:prSet>
      <dgm:spPr/>
    </dgm:pt>
    <dgm:pt modelId="{22C96027-576F-D84A-86D3-EF7F14F13601}" type="pres">
      <dgm:prSet presAssocID="{65FE0DFF-A1FE-4545-B6F0-ED03E647FD99}" presName="parentText" presStyleLbl="node1" presStyleIdx="0" presStyleCnt="5">
        <dgm:presLayoutVars>
          <dgm:chMax val="0"/>
          <dgm:bulletEnabled val="1"/>
        </dgm:presLayoutVars>
      </dgm:prSet>
      <dgm:spPr/>
    </dgm:pt>
    <dgm:pt modelId="{A7BE0202-DC77-974E-81B7-3AAF805939AF}" type="pres">
      <dgm:prSet presAssocID="{81B44C94-CBE7-4E35-854E-82877CB6F377}" presName="spacer" presStyleCnt="0"/>
      <dgm:spPr/>
    </dgm:pt>
    <dgm:pt modelId="{C08E8CB6-1446-AD48-982A-F1703F2569D2}" type="pres">
      <dgm:prSet presAssocID="{9270B51E-F617-4F3E-8192-97A80C899C78}" presName="parentText" presStyleLbl="node1" presStyleIdx="1" presStyleCnt="5">
        <dgm:presLayoutVars>
          <dgm:chMax val="0"/>
          <dgm:bulletEnabled val="1"/>
        </dgm:presLayoutVars>
      </dgm:prSet>
      <dgm:spPr/>
    </dgm:pt>
    <dgm:pt modelId="{6C153331-6C01-F843-85F3-3F3A618130AF}" type="pres">
      <dgm:prSet presAssocID="{BA20EED9-4BDA-4DA5-86BB-849C04601915}" presName="spacer" presStyleCnt="0"/>
      <dgm:spPr/>
    </dgm:pt>
    <dgm:pt modelId="{B89E408B-F18B-1943-8F83-3A6E5840B4EA}" type="pres">
      <dgm:prSet presAssocID="{649D1F54-60AC-4B08-92C8-BE7A37C71F66}" presName="parentText" presStyleLbl="node1" presStyleIdx="2" presStyleCnt="5">
        <dgm:presLayoutVars>
          <dgm:chMax val="0"/>
          <dgm:bulletEnabled val="1"/>
        </dgm:presLayoutVars>
      </dgm:prSet>
      <dgm:spPr/>
    </dgm:pt>
    <dgm:pt modelId="{733173DE-EDC5-D14E-9A7B-38E6C8F05F01}" type="pres">
      <dgm:prSet presAssocID="{58D9421C-94F1-4E06-986D-3DAF6444421A}" presName="spacer" presStyleCnt="0"/>
      <dgm:spPr/>
    </dgm:pt>
    <dgm:pt modelId="{52632515-42B2-6C4B-B2A8-176AC4061B44}" type="pres">
      <dgm:prSet presAssocID="{F13C7214-E885-4D45-95B5-84D7FB82DB05}" presName="parentText" presStyleLbl="node1" presStyleIdx="3" presStyleCnt="5">
        <dgm:presLayoutVars>
          <dgm:chMax val="0"/>
          <dgm:bulletEnabled val="1"/>
        </dgm:presLayoutVars>
      </dgm:prSet>
      <dgm:spPr/>
    </dgm:pt>
    <dgm:pt modelId="{94EDDC4E-0A01-0E45-85AA-BCCFE3238C89}" type="pres">
      <dgm:prSet presAssocID="{DC98DE54-CC86-4EAE-9FF9-B45057D6D288}" presName="spacer" presStyleCnt="0"/>
      <dgm:spPr/>
    </dgm:pt>
    <dgm:pt modelId="{99A14CBC-2BD7-5D41-B98C-3030E07FF59C}" type="pres">
      <dgm:prSet presAssocID="{A8C46988-1330-4809-A88B-F29B8DC50799}" presName="parentText" presStyleLbl="node1" presStyleIdx="4" presStyleCnt="5">
        <dgm:presLayoutVars>
          <dgm:chMax val="0"/>
          <dgm:bulletEnabled val="1"/>
        </dgm:presLayoutVars>
      </dgm:prSet>
      <dgm:spPr/>
    </dgm:pt>
  </dgm:ptLst>
  <dgm:cxnLst>
    <dgm:cxn modelId="{E3F10F03-4F9F-4ADC-A6DE-D11B53416FA1}" srcId="{9E1B76A3-20F3-4F86-BF97-32E8BDED2EA8}" destId="{9270B51E-F617-4F3E-8192-97A80C899C78}" srcOrd="1" destOrd="0" parTransId="{5A30657A-98A0-48CF-AFC8-8FFA0C38D1F0}" sibTransId="{BA20EED9-4BDA-4DA5-86BB-849C04601915}"/>
    <dgm:cxn modelId="{FB46E822-48EE-294D-AA6A-B83D5CA855AB}" type="presOf" srcId="{65FE0DFF-A1FE-4545-B6F0-ED03E647FD99}" destId="{22C96027-576F-D84A-86D3-EF7F14F13601}" srcOrd="0" destOrd="0" presId="urn:microsoft.com/office/officeart/2005/8/layout/vList2"/>
    <dgm:cxn modelId="{F668A23B-25C5-D34D-8653-C01378808895}" type="presOf" srcId="{9E1B76A3-20F3-4F86-BF97-32E8BDED2EA8}" destId="{24D7A3B0-8901-1A46-A617-EC6F6A1B493C}" srcOrd="0" destOrd="0" presId="urn:microsoft.com/office/officeart/2005/8/layout/vList2"/>
    <dgm:cxn modelId="{4E3A6941-7D49-4BEC-B2ED-2E9F2CF4EFDC}" srcId="{9E1B76A3-20F3-4F86-BF97-32E8BDED2EA8}" destId="{65FE0DFF-A1FE-4545-B6F0-ED03E647FD99}" srcOrd="0" destOrd="0" parTransId="{3FDDBDEF-5210-4031-9018-C69D832E3683}" sibTransId="{81B44C94-CBE7-4E35-854E-82877CB6F377}"/>
    <dgm:cxn modelId="{FF98F646-C6B7-5E4F-8388-84E09727BB59}" type="presOf" srcId="{649D1F54-60AC-4B08-92C8-BE7A37C71F66}" destId="{B89E408B-F18B-1943-8F83-3A6E5840B4EA}" srcOrd="0" destOrd="0" presId="urn:microsoft.com/office/officeart/2005/8/layout/vList2"/>
    <dgm:cxn modelId="{4E9CF548-6ED7-400E-BFB8-FE50A38CCCB1}" srcId="{9E1B76A3-20F3-4F86-BF97-32E8BDED2EA8}" destId="{A8C46988-1330-4809-A88B-F29B8DC50799}" srcOrd="4" destOrd="0" parTransId="{F3BAFC13-C6C7-42FF-B354-6598A87C8CBE}" sibTransId="{84F13B0D-08A8-4776-BA65-0CAE81B58CAD}"/>
    <dgm:cxn modelId="{B038F35F-2C43-A742-8F95-C64BD25B55C7}" type="presOf" srcId="{F13C7214-E885-4D45-95B5-84D7FB82DB05}" destId="{52632515-42B2-6C4B-B2A8-176AC4061B44}" srcOrd="0" destOrd="0" presId="urn:microsoft.com/office/officeart/2005/8/layout/vList2"/>
    <dgm:cxn modelId="{2C529284-C72E-42CD-A083-24840CD7F507}" srcId="{9E1B76A3-20F3-4F86-BF97-32E8BDED2EA8}" destId="{649D1F54-60AC-4B08-92C8-BE7A37C71F66}" srcOrd="2" destOrd="0" parTransId="{1CCF801E-DE2F-427E-82B6-889A66B5FDED}" sibTransId="{58D9421C-94F1-4E06-986D-3DAF6444421A}"/>
    <dgm:cxn modelId="{EE52AEAA-5EE9-A94E-BBD0-5D59768CF49E}" type="presOf" srcId="{9270B51E-F617-4F3E-8192-97A80C899C78}" destId="{C08E8CB6-1446-AD48-982A-F1703F2569D2}" srcOrd="0" destOrd="0" presId="urn:microsoft.com/office/officeart/2005/8/layout/vList2"/>
    <dgm:cxn modelId="{04AA9DD0-6E54-3145-9F89-2F3B1A2ADDD3}" type="presOf" srcId="{A8C46988-1330-4809-A88B-F29B8DC50799}" destId="{99A14CBC-2BD7-5D41-B98C-3030E07FF59C}" srcOrd="0" destOrd="0" presId="urn:microsoft.com/office/officeart/2005/8/layout/vList2"/>
    <dgm:cxn modelId="{3C14E3F5-9D81-4463-99F2-C6727C386FC8}" srcId="{9E1B76A3-20F3-4F86-BF97-32E8BDED2EA8}" destId="{F13C7214-E885-4D45-95B5-84D7FB82DB05}" srcOrd="3" destOrd="0" parTransId="{382ED946-0224-4C87-AE8D-ED0BA724ABDE}" sibTransId="{DC98DE54-CC86-4EAE-9FF9-B45057D6D288}"/>
    <dgm:cxn modelId="{FB7FD088-C668-3E45-8235-4A27B45873D6}" type="presParOf" srcId="{24D7A3B0-8901-1A46-A617-EC6F6A1B493C}" destId="{22C96027-576F-D84A-86D3-EF7F14F13601}" srcOrd="0" destOrd="0" presId="urn:microsoft.com/office/officeart/2005/8/layout/vList2"/>
    <dgm:cxn modelId="{2E6E3716-1F84-8448-BDFA-0893088593D2}" type="presParOf" srcId="{24D7A3B0-8901-1A46-A617-EC6F6A1B493C}" destId="{A7BE0202-DC77-974E-81B7-3AAF805939AF}" srcOrd="1" destOrd="0" presId="urn:microsoft.com/office/officeart/2005/8/layout/vList2"/>
    <dgm:cxn modelId="{DB5FB10C-8711-C64C-8395-D17B309CA08B}" type="presParOf" srcId="{24D7A3B0-8901-1A46-A617-EC6F6A1B493C}" destId="{C08E8CB6-1446-AD48-982A-F1703F2569D2}" srcOrd="2" destOrd="0" presId="urn:microsoft.com/office/officeart/2005/8/layout/vList2"/>
    <dgm:cxn modelId="{6DC0DBBA-C214-8747-A7A6-6698A935866D}" type="presParOf" srcId="{24D7A3B0-8901-1A46-A617-EC6F6A1B493C}" destId="{6C153331-6C01-F843-85F3-3F3A618130AF}" srcOrd="3" destOrd="0" presId="urn:microsoft.com/office/officeart/2005/8/layout/vList2"/>
    <dgm:cxn modelId="{B049697C-9227-6B45-8C78-B1BA709EA6A6}" type="presParOf" srcId="{24D7A3B0-8901-1A46-A617-EC6F6A1B493C}" destId="{B89E408B-F18B-1943-8F83-3A6E5840B4EA}" srcOrd="4" destOrd="0" presId="urn:microsoft.com/office/officeart/2005/8/layout/vList2"/>
    <dgm:cxn modelId="{864AC58B-1DE8-7348-9B8C-4D73034E0BBD}" type="presParOf" srcId="{24D7A3B0-8901-1A46-A617-EC6F6A1B493C}" destId="{733173DE-EDC5-D14E-9A7B-38E6C8F05F01}" srcOrd="5" destOrd="0" presId="urn:microsoft.com/office/officeart/2005/8/layout/vList2"/>
    <dgm:cxn modelId="{CE50D2BF-F38A-5C4D-9DFD-500DC69939F6}" type="presParOf" srcId="{24D7A3B0-8901-1A46-A617-EC6F6A1B493C}" destId="{52632515-42B2-6C4B-B2A8-176AC4061B44}" srcOrd="6" destOrd="0" presId="urn:microsoft.com/office/officeart/2005/8/layout/vList2"/>
    <dgm:cxn modelId="{5FEEE49F-291B-F045-B73C-45CB80044521}" type="presParOf" srcId="{24D7A3B0-8901-1A46-A617-EC6F6A1B493C}" destId="{94EDDC4E-0A01-0E45-85AA-BCCFE3238C89}" srcOrd="7" destOrd="0" presId="urn:microsoft.com/office/officeart/2005/8/layout/vList2"/>
    <dgm:cxn modelId="{C2834E84-CFA0-9B41-B7DC-901728664F25}" type="presParOf" srcId="{24D7A3B0-8901-1A46-A617-EC6F6A1B493C}" destId="{99A14CBC-2BD7-5D41-B98C-3030E07FF59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C5D882-76B2-43C4-80C4-6181507A0625}"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CB6E6415-1E27-496A-93A3-0F0DD2890B10}">
      <dgm:prSet custT="1"/>
      <dgm:spPr/>
      <dgm:t>
        <a:bodyPr/>
        <a:lstStyle/>
        <a:p>
          <a:r>
            <a:rPr lang="en-US" sz="3200" dirty="0">
              <a:latin typeface="KG Primary Penmanship" panose="02000506000000020003" pitchFamily="2" charset="77"/>
            </a:rPr>
            <a:t>Ann Arbor Public Schools uses  a new curriculum called Project Place that emphasizes an interdisciplinary, inquiry approach to real-life topics and place-based learning. </a:t>
          </a:r>
        </a:p>
      </dgm:t>
    </dgm:pt>
    <dgm:pt modelId="{5BD11B26-D74B-4236-911F-F0BD70C7738C}" type="parTrans" cxnId="{E5DB3F56-AFCE-45D5-9538-FBEDF8F3D43D}">
      <dgm:prSet/>
      <dgm:spPr/>
      <dgm:t>
        <a:bodyPr/>
        <a:lstStyle/>
        <a:p>
          <a:endParaRPr lang="en-US"/>
        </a:p>
      </dgm:t>
    </dgm:pt>
    <dgm:pt modelId="{33B0B6D1-59AF-4339-B5D1-350EA63D044B}" type="sibTrans" cxnId="{E5DB3F56-AFCE-45D5-9538-FBEDF8F3D43D}">
      <dgm:prSet/>
      <dgm:spPr/>
      <dgm:t>
        <a:bodyPr/>
        <a:lstStyle/>
        <a:p>
          <a:endParaRPr lang="en-US"/>
        </a:p>
      </dgm:t>
    </dgm:pt>
    <dgm:pt modelId="{B1568F25-45A5-454B-A68D-34588036A7F0}">
      <dgm:prSet custT="1"/>
      <dgm:spPr/>
      <dgm:t>
        <a:bodyPr/>
        <a:lstStyle/>
        <a:p>
          <a:r>
            <a:rPr lang="en-US" sz="2800" dirty="0">
              <a:latin typeface="KG Primary Penmanship" panose="02000506000000020003" pitchFamily="2" charset="77"/>
            </a:rPr>
            <a:t>Areas of inquiry include:</a:t>
          </a:r>
        </a:p>
        <a:p>
          <a:r>
            <a:rPr lang="en-US" sz="2800" dirty="0">
              <a:latin typeface="KG Primary Penmanship" panose="02000506000000020003" pitchFamily="2" charset="77"/>
            </a:rPr>
            <a:t> - Communities,</a:t>
          </a:r>
        </a:p>
        <a:p>
          <a:r>
            <a:rPr lang="en-US" sz="2800" dirty="0">
              <a:latin typeface="KG Primary Penmanship" panose="02000506000000020003" pitchFamily="2" charset="77"/>
            </a:rPr>
            <a:t>- Geography, </a:t>
          </a:r>
        </a:p>
        <a:p>
          <a:r>
            <a:rPr lang="en-US" sz="2800" dirty="0">
              <a:latin typeface="KG Primary Penmanship" panose="02000506000000020003" pitchFamily="2" charset="77"/>
            </a:rPr>
            <a:t>- History, </a:t>
          </a:r>
        </a:p>
        <a:p>
          <a:r>
            <a:rPr lang="en-US" sz="2800" dirty="0">
              <a:latin typeface="KG Primary Penmanship" panose="02000506000000020003" pitchFamily="2" charset="77"/>
            </a:rPr>
            <a:t> - Economics</a:t>
          </a:r>
        </a:p>
        <a:p>
          <a:r>
            <a:rPr lang="en-US" sz="2800" dirty="0">
              <a:latin typeface="KG Primary Penmanship" panose="02000506000000020003" pitchFamily="2" charset="77"/>
            </a:rPr>
            <a:t>-Civics and Government.</a:t>
          </a:r>
        </a:p>
      </dgm:t>
    </dgm:pt>
    <dgm:pt modelId="{5238D099-2624-46C5-B974-4DAF225BF239}" type="parTrans" cxnId="{06A2B244-412C-4573-BE0F-9F31A9546BF1}">
      <dgm:prSet/>
      <dgm:spPr/>
      <dgm:t>
        <a:bodyPr/>
        <a:lstStyle/>
        <a:p>
          <a:endParaRPr lang="en-US"/>
        </a:p>
      </dgm:t>
    </dgm:pt>
    <dgm:pt modelId="{A36C525B-1B78-4D18-A64F-3AB27FF58D01}" type="sibTrans" cxnId="{06A2B244-412C-4573-BE0F-9F31A9546BF1}">
      <dgm:prSet/>
      <dgm:spPr/>
      <dgm:t>
        <a:bodyPr/>
        <a:lstStyle/>
        <a:p>
          <a:endParaRPr lang="en-US"/>
        </a:p>
      </dgm:t>
    </dgm:pt>
    <dgm:pt modelId="{FFAEDC7F-4747-3F41-8B93-ED22F0F0DEB5}" type="pres">
      <dgm:prSet presAssocID="{F6C5D882-76B2-43C4-80C4-6181507A0625}" presName="hierChild1" presStyleCnt="0">
        <dgm:presLayoutVars>
          <dgm:chPref val="1"/>
          <dgm:dir/>
          <dgm:animOne val="branch"/>
          <dgm:animLvl val="lvl"/>
          <dgm:resizeHandles/>
        </dgm:presLayoutVars>
      </dgm:prSet>
      <dgm:spPr/>
    </dgm:pt>
    <dgm:pt modelId="{C392ECBF-5EFE-634F-BABC-AAA1877DD52E}" type="pres">
      <dgm:prSet presAssocID="{CB6E6415-1E27-496A-93A3-0F0DD2890B10}" presName="hierRoot1" presStyleCnt="0"/>
      <dgm:spPr/>
    </dgm:pt>
    <dgm:pt modelId="{8BA1284A-B458-5047-9EE5-B4FEFA51C701}" type="pres">
      <dgm:prSet presAssocID="{CB6E6415-1E27-496A-93A3-0F0DD2890B10}" presName="composite" presStyleCnt="0"/>
      <dgm:spPr/>
    </dgm:pt>
    <dgm:pt modelId="{A19F16A0-C267-9946-9180-E072549C5E0A}" type="pres">
      <dgm:prSet presAssocID="{CB6E6415-1E27-496A-93A3-0F0DD2890B10}" presName="background" presStyleLbl="node0" presStyleIdx="0" presStyleCnt="2"/>
      <dgm:spPr/>
    </dgm:pt>
    <dgm:pt modelId="{DE6F7D77-2422-F040-BFD3-D980972815C4}" type="pres">
      <dgm:prSet presAssocID="{CB6E6415-1E27-496A-93A3-0F0DD2890B10}" presName="text" presStyleLbl="fgAcc0" presStyleIdx="0" presStyleCnt="2" custScaleX="174575" custScaleY="198709" custLinFactNeighborX="6058" custLinFactNeighborY="-9299">
        <dgm:presLayoutVars>
          <dgm:chPref val="3"/>
        </dgm:presLayoutVars>
      </dgm:prSet>
      <dgm:spPr/>
    </dgm:pt>
    <dgm:pt modelId="{F43A5F4A-DC39-AD46-8091-6BC04A7335A3}" type="pres">
      <dgm:prSet presAssocID="{CB6E6415-1E27-496A-93A3-0F0DD2890B10}" presName="hierChild2" presStyleCnt="0"/>
      <dgm:spPr/>
    </dgm:pt>
    <dgm:pt modelId="{C6DC92CB-9E04-E846-B309-97F32BAE79A5}" type="pres">
      <dgm:prSet presAssocID="{B1568F25-45A5-454B-A68D-34588036A7F0}" presName="hierRoot1" presStyleCnt="0"/>
      <dgm:spPr/>
    </dgm:pt>
    <dgm:pt modelId="{F32D25AD-9185-434C-B5B9-738F3CDDF302}" type="pres">
      <dgm:prSet presAssocID="{B1568F25-45A5-454B-A68D-34588036A7F0}" presName="composite" presStyleCnt="0"/>
      <dgm:spPr/>
    </dgm:pt>
    <dgm:pt modelId="{94BDABB2-0EB3-EE42-B8FC-1995B250C1AA}" type="pres">
      <dgm:prSet presAssocID="{B1568F25-45A5-454B-A68D-34588036A7F0}" presName="background" presStyleLbl="node0" presStyleIdx="1" presStyleCnt="2"/>
      <dgm:spPr/>
    </dgm:pt>
    <dgm:pt modelId="{032D2AA7-CEA7-934C-9E47-8A79664A7FA2}" type="pres">
      <dgm:prSet presAssocID="{B1568F25-45A5-454B-A68D-34588036A7F0}" presName="text" presStyleLbl="fgAcc0" presStyleIdx="1" presStyleCnt="2" custScaleX="124202" custScaleY="267251" custLinFactY="10822" custLinFactNeighborX="166" custLinFactNeighborY="100000">
        <dgm:presLayoutVars>
          <dgm:chPref val="3"/>
        </dgm:presLayoutVars>
      </dgm:prSet>
      <dgm:spPr/>
    </dgm:pt>
    <dgm:pt modelId="{E9CB703F-A501-7B4B-BBAD-5CFBFF905317}" type="pres">
      <dgm:prSet presAssocID="{B1568F25-45A5-454B-A68D-34588036A7F0}" presName="hierChild2" presStyleCnt="0"/>
      <dgm:spPr/>
    </dgm:pt>
  </dgm:ptLst>
  <dgm:cxnLst>
    <dgm:cxn modelId="{A177C905-5BF4-8346-A3EA-69E284A27BA0}" type="presOf" srcId="{F6C5D882-76B2-43C4-80C4-6181507A0625}" destId="{FFAEDC7F-4747-3F41-8B93-ED22F0F0DEB5}" srcOrd="0" destOrd="0" presId="urn:microsoft.com/office/officeart/2005/8/layout/hierarchy1"/>
    <dgm:cxn modelId="{C32FF02D-2F5B-3E4F-8195-3450F775F140}" type="presOf" srcId="{CB6E6415-1E27-496A-93A3-0F0DD2890B10}" destId="{DE6F7D77-2422-F040-BFD3-D980972815C4}" srcOrd="0" destOrd="0" presId="urn:microsoft.com/office/officeart/2005/8/layout/hierarchy1"/>
    <dgm:cxn modelId="{06A2B244-412C-4573-BE0F-9F31A9546BF1}" srcId="{F6C5D882-76B2-43C4-80C4-6181507A0625}" destId="{B1568F25-45A5-454B-A68D-34588036A7F0}" srcOrd="1" destOrd="0" parTransId="{5238D099-2624-46C5-B974-4DAF225BF239}" sibTransId="{A36C525B-1B78-4D18-A64F-3AB27FF58D01}"/>
    <dgm:cxn modelId="{E5DB3F56-AFCE-45D5-9538-FBEDF8F3D43D}" srcId="{F6C5D882-76B2-43C4-80C4-6181507A0625}" destId="{CB6E6415-1E27-496A-93A3-0F0DD2890B10}" srcOrd="0" destOrd="0" parTransId="{5BD11B26-D74B-4236-911F-F0BD70C7738C}" sibTransId="{33B0B6D1-59AF-4339-B5D1-350EA63D044B}"/>
    <dgm:cxn modelId="{AD532FDE-9A38-5343-8AB8-6FC6F7B0EE62}" type="presOf" srcId="{B1568F25-45A5-454B-A68D-34588036A7F0}" destId="{032D2AA7-CEA7-934C-9E47-8A79664A7FA2}" srcOrd="0" destOrd="0" presId="urn:microsoft.com/office/officeart/2005/8/layout/hierarchy1"/>
    <dgm:cxn modelId="{8C84EC0E-7F29-AB4E-91BB-13A5568DF90C}" type="presParOf" srcId="{FFAEDC7F-4747-3F41-8B93-ED22F0F0DEB5}" destId="{C392ECBF-5EFE-634F-BABC-AAA1877DD52E}" srcOrd="0" destOrd="0" presId="urn:microsoft.com/office/officeart/2005/8/layout/hierarchy1"/>
    <dgm:cxn modelId="{DDE85068-9399-3F47-9FF7-C57B5EC9EF7E}" type="presParOf" srcId="{C392ECBF-5EFE-634F-BABC-AAA1877DD52E}" destId="{8BA1284A-B458-5047-9EE5-B4FEFA51C701}" srcOrd="0" destOrd="0" presId="urn:microsoft.com/office/officeart/2005/8/layout/hierarchy1"/>
    <dgm:cxn modelId="{3E7AA2AF-106D-7C42-A37D-FA5E57DD1433}" type="presParOf" srcId="{8BA1284A-B458-5047-9EE5-B4FEFA51C701}" destId="{A19F16A0-C267-9946-9180-E072549C5E0A}" srcOrd="0" destOrd="0" presId="urn:microsoft.com/office/officeart/2005/8/layout/hierarchy1"/>
    <dgm:cxn modelId="{2950727A-9CEF-8D43-8135-5D235C0119CA}" type="presParOf" srcId="{8BA1284A-B458-5047-9EE5-B4FEFA51C701}" destId="{DE6F7D77-2422-F040-BFD3-D980972815C4}" srcOrd="1" destOrd="0" presId="urn:microsoft.com/office/officeart/2005/8/layout/hierarchy1"/>
    <dgm:cxn modelId="{2BE0851A-9C4B-2C4A-A6D2-4DAB01438BE5}" type="presParOf" srcId="{C392ECBF-5EFE-634F-BABC-AAA1877DD52E}" destId="{F43A5F4A-DC39-AD46-8091-6BC04A7335A3}" srcOrd="1" destOrd="0" presId="urn:microsoft.com/office/officeart/2005/8/layout/hierarchy1"/>
    <dgm:cxn modelId="{F8A24C42-E366-7242-8F72-1A831699C1B8}" type="presParOf" srcId="{FFAEDC7F-4747-3F41-8B93-ED22F0F0DEB5}" destId="{C6DC92CB-9E04-E846-B309-97F32BAE79A5}" srcOrd="1" destOrd="0" presId="urn:microsoft.com/office/officeart/2005/8/layout/hierarchy1"/>
    <dgm:cxn modelId="{867640E8-0674-1C4F-818B-5FBB6E0265B1}" type="presParOf" srcId="{C6DC92CB-9E04-E846-B309-97F32BAE79A5}" destId="{F32D25AD-9185-434C-B5B9-738F3CDDF302}" srcOrd="0" destOrd="0" presId="urn:microsoft.com/office/officeart/2005/8/layout/hierarchy1"/>
    <dgm:cxn modelId="{43B1AB13-1819-AE49-8A18-D39F0613A40B}" type="presParOf" srcId="{F32D25AD-9185-434C-B5B9-738F3CDDF302}" destId="{94BDABB2-0EB3-EE42-B8FC-1995B250C1AA}" srcOrd="0" destOrd="0" presId="urn:microsoft.com/office/officeart/2005/8/layout/hierarchy1"/>
    <dgm:cxn modelId="{3C592FB2-65D1-5A44-90F8-5AE739FDB4BE}" type="presParOf" srcId="{F32D25AD-9185-434C-B5B9-738F3CDDF302}" destId="{032D2AA7-CEA7-934C-9E47-8A79664A7FA2}" srcOrd="1" destOrd="0" presId="urn:microsoft.com/office/officeart/2005/8/layout/hierarchy1"/>
    <dgm:cxn modelId="{2ECB4AC6-804A-EE48-A002-7841310454EE}" type="presParOf" srcId="{C6DC92CB-9E04-E846-B309-97F32BAE79A5}" destId="{E9CB703F-A501-7B4B-BBAD-5CFBFF90531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E47140-2B1C-462A-A21D-1109ED90036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1A5A30E-FA40-44DC-ABDE-3614DC607740}">
      <dgm:prSet custT="1"/>
      <dgm:spPr/>
      <dgm:t>
        <a:bodyPr/>
        <a:lstStyle/>
        <a:p>
          <a:r>
            <a:rPr lang="en-US" sz="3600" dirty="0">
              <a:latin typeface="KG Primary Penmanship" panose="02000506000000020003" pitchFamily="2" charset="77"/>
            </a:rPr>
            <a:t>Ann Arbor District Library</a:t>
          </a:r>
        </a:p>
      </dgm:t>
    </dgm:pt>
    <dgm:pt modelId="{AAFBCB70-D56A-4845-AD9B-FB9C35808646}" type="parTrans" cxnId="{B336695D-EA10-4292-B940-2E4CFF6939B3}">
      <dgm:prSet/>
      <dgm:spPr/>
      <dgm:t>
        <a:bodyPr/>
        <a:lstStyle/>
        <a:p>
          <a:endParaRPr lang="en-US"/>
        </a:p>
      </dgm:t>
    </dgm:pt>
    <dgm:pt modelId="{EF227D36-9249-44B9-A560-DC8B86A16139}" type="sibTrans" cxnId="{B336695D-EA10-4292-B940-2E4CFF6939B3}">
      <dgm:prSet/>
      <dgm:spPr/>
      <dgm:t>
        <a:bodyPr/>
        <a:lstStyle/>
        <a:p>
          <a:endParaRPr lang="en-US"/>
        </a:p>
      </dgm:t>
    </dgm:pt>
    <dgm:pt modelId="{25096794-256E-4207-AE9D-6CF7ADDEC2E1}">
      <dgm:prSet custT="1"/>
      <dgm:spPr/>
      <dgm:t>
        <a:bodyPr/>
        <a:lstStyle/>
        <a:p>
          <a:r>
            <a:rPr lang="en-US" sz="4800" dirty="0">
              <a:latin typeface="KG Primary Penmanship" panose="02000506000000020003" pitchFamily="2" charset="77"/>
            </a:rPr>
            <a:t>Wild Swan Theater</a:t>
          </a:r>
        </a:p>
      </dgm:t>
    </dgm:pt>
    <dgm:pt modelId="{878D9CCF-E03C-4E61-9E10-FEDDE3D53CC5}" type="parTrans" cxnId="{7C7F4E9F-D90B-47F3-B607-D3DBCA1E86E9}">
      <dgm:prSet/>
      <dgm:spPr/>
      <dgm:t>
        <a:bodyPr/>
        <a:lstStyle/>
        <a:p>
          <a:endParaRPr lang="en-US"/>
        </a:p>
      </dgm:t>
    </dgm:pt>
    <dgm:pt modelId="{B7D83541-4CA5-4A5F-8B6D-39C41A06CB09}" type="sibTrans" cxnId="{7C7F4E9F-D90B-47F3-B607-D3DBCA1E86E9}">
      <dgm:prSet/>
      <dgm:spPr/>
      <dgm:t>
        <a:bodyPr/>
        <a:lstStyle/>
        <a:p>
          <a:endParaRPr lang="en-US"/>
        </a:p>
      </dgm:t>
    </dgm:pt>
    <dgm:pt modelId="{71A72589-004E-481C-B217-7EC3A89A036F}">
      <dgm:prSet custT="1"/>
      <dgm:spPr/>
      <dgm:t>
        <a:bodyPr/>
        <a:lstStyle/>
        <a:p>
          <a:r>
            <a:rPr lang="en-US" sz="4400" dirty="0">
              <a:latin typeface="KG Primary Penmanship" panose="02000506000000020003" pitchFamily="2" charset="77"/>
            </a:rPr>
            <a:t>Life Cycle Walk-Botanical Gardens</a:t>
          </a:r>
        </a:p>
      </dgm:t>
    </dgm:pt>
    <dgm:pt modelId="{2F4581F6-C736-438F-A2B7-5E40AF064703}" type="parTrans" cxnId="{03B6046E-FD21-4520-842C-7407963AA089}">
      <dgm:prSet/>
      <dgm:spPr/>
      <dgm:t>
        <a:bodyPr/>
        <a:lstStyle/>
        <a:p>
          <a:endParaRPr lang="en-US"/>
        </a:p>
      </dgm:t>
    </dgm:pt>
    <dgm:pt modelId="{4BE12F81-48EE-4818-98F7-C69F6FD6FC29}" type="sibTrans" cxnId="{03B6046E-FD21-4520-842C-7407963AA089}">
      <dgm:prSet/>
      <dgm:spPr/>
      <dgm:t>
        <a:bodyPr/>
        <a:lstStyle/>
        <a:p>
          <a:endParaRPr lang="en-US"/>
        </a:p>
      </dgm:t>
    </dgm:pt>
    <dgm:pt modelId="{7AF922AF-B63F-4813-AA08-CD6E061BE1B8}">
      <dgm:prSet custT="1"/>
      <dgm:spPr/>
      <dgm:t>
        <a:bodyPr/>
        <a:lstStyle/>
        <a:p>
          <a:r>
            <a:rPr lang="en-US" sz="4000" dirty="0">
              <a:latin typeface="KG Primary Penmanship" panose="02000506000000020003" pitchFamily="2" charset="77"/>
            </a:rPr>
            <a:t>Visit to a Local Business – Jiffy Plant</a:t>
          </a:r>
        </a:p>
      </dgm:t>
    </dgm:pt>
    <dgm:pt modelId="{DECC0B06-04AB-4FD0-8B0D-E0971C02CD12}" type="parTrans" cxnId="{E4421642-9FF3-4CAF-8BB9-89F984D7CD1D}">
      <dgm:prSet/>
      <dgm:spPr/>
      <dgm:t>
        <a:bodyPr/>
        <a:lstStyle/>
        <a:p>
          <a:endParaRPr lang="en-US"/>
        </a:p>
      </dgm:t>
    </dgm:pt>
    <dgm:pt modelId="{8C911CD7-3A74-4E7A-863F-E72CD2936EC4}" type="sibTrans" cxnId="{E4421642-9FF3-4CAF-8BB9-89F984D7CD1D}">
      <dgm:prSet/>
      <dgm:spPr/>
      <dgm:t>
        <a:bodyPr/>
        <a:lstStyle/>
        <a:p>
          <a:endParaRPr lang="en-US"/>
        </a:p>
      </dgm:t>
    </dgm:pt>
    <dgm:pt modelId="{C31DE335-94B4-0542-A026-C404AA874FC9}" type="pres">
      <dgm:prSet presAssocID="{E6E47140-2B1C-462A-A21D-1109ED900367}" presName="linear" presStyleCnt="0">
        <dgm:presLayoutVars>
          <dgm:dir/>
          <dgm:animLvl val="lvl"/>
          <dgm:resizeHandles val="exact"/>
        </dgm:presLayoutVars>
      </dgm:prSet>
      <dgm:spPr/>
    </dgm:pt>
    <dgm:pt modelId="{2D943F1A-EB36-254F-BCD1-28B8BDE33231}" type="pres">
      <dgm:prSet presAssocID="{01A5A30E-FA40-44DC-ABDE-3614DC607740}" presName="parentLin" presStyleCnt="0"/>
      <dgm:spPr/>
    </dgm:pt>
    <dgm:pt modelId="{D483265A-88EE-D845-A85C-71AC9CE40E2A}" type="pres">
      <dgm:prSet presAssocID="{01A5A30E-FA40-44DC-ABDE-3614DC607740}" presName="parentLeftMargin" presStyleLbl="node1" presStyleIdx="0" presStyleCnt="4"/>
      <dgm:spPr/>
    </dgm:pt>
    <dgm:pt modelId="{12039989-3807-0644-AEC9-28C4B54AFE75}" type="pres">
      <dgm:prSet presAssocID="{01A5A30E-FA40-44DC-ABDE-3614DC607740}" presName="parentText" presStyleLbl="node1" presStyleIdx="0" presStyleCnt="4">
        <dgm:presLayoutVars>
          <dgm:chMax val="0"/>
          <dgm:bulletEnabled val="1"/>
        </dgm:presLayoutVars>
      </dgm:prSet>
      <dgm:spPr/>
    </dgm:pt>
    <dgm:pt modelId="{C8D59F7E-9FAA-3041-8D5E-38D4FFA06D80}" type="pres">
      <dgm:prSet presAssocID="{01A5A30E-FA40-44DC-ABDE-3614DC607740}" presName="negativeSpace" presStyleCnt="0"/>
      <dgm:spPr/>
    </dgm:pt>
    <dgm:pt modelId="{5F7019EF-0811-C64C-A87C-0D8D38B6FD3C}" type="pres">
      <dgm:prSet presAssocID="{01A5A30E-FA40-44DC-ABDE-3614DC607740}" presName="childText" presStyleLbl="conFgAcc1" presStyleIdx="0" presStyleCnt="4">
        <dgm:presLayoutVars>
          <dgm:bulletEnabled val="1"/>
        </dgm:presLayoutVars>
      </dgm:prSet>
      <dgm:spPr/>
    </dgm:pt>
    <dgm:pt modelId="{5A835F1A-FC2D-E849-998D-85339290D009}" type="pres">
      <dgm:prSet presAssocID="{EF227D36-9249-44B9-A560-DC8B86A16139}" presName="spaceBetweenRectangles" presStyleCnt="0"/>
      <dgm:spPr/>
    </dgm:pt>
    <dgm:pt modelId="{A86B5987-9B47-0B41-8F4E-A1AAAA4EB65A}" type="pres">
      <dgm:prSet presAssocID="{25096794-256E-4207-AE9D-6CF7ADDEC2E1}" presName="parentLin" presStyleCnt="0"/>
      <dgm:spPr/>
    </dgm:pt>
    <dgm:pt modelId="{5142E29C-D2BD-2640-920F-EDAF4A1EF669}" type="pres">
      <dgm:prSet presAssocID="{25096794-256E-4207-AE9D-6CF7ADDEC2E1}" presName="parentLeftMargin" presStyleLbl="node1" presStyleIdx="0" presStyleCnt="4"/>
      <dgm:spPr/>
    </dgm:pt>
    <dgm:pt modelId="{68BAF5EA-1C4C-2D43-A84C-B3EC3D599B30}" type="pres">
      <dgm:prSet presAssocID="{25096794-256E-4207-AE9D-6CF7ADDEC2E1}" presName="parentText" presStyleLbl="node1" presStyleIdx="1" presStyleCnt="4">
        <dgm:presLayoutVars>
          <dgm:chMax val="0"/>
          <dgm:bulletEnabled val="1"/>
        </dgm:presLayoutVars>
      </dgm:prSet>
      <dgm:spPr/>
    </dgm:pt>
    <dgm:pt modelId="{5DCF3583-0604-2641-805B-9E3147587494}" type="pres">
      <dgm:prSet presAssocID="{25096794-256E-4207-AE9D-6CF7ADDEC2E1}" presName="negativeSpace" presStyleCnt="0"/>
      <dgm:spPr/>
    </dgm:pt>
    <dgm:pt modelId="{4CA67AC3-088D-D147-B497-EF387982BAE0}" type="pres">
      <dgm:prSet presAssocID="{25096794-256E-4207-AE9D-6CF7ADDEC2E1}" presName="childText" presStyleLbl="conFgAcc1" presStyleIdx="1" presStyleCnt="4">
        <dgm:presLayoutVars>
          <dgm:bulletEnabled val="1"/>
        </dgm:presLayoutVars>
      </dgm:prSet>
      <dgm:spPr/>
    </dgm:pt>
    <dgm:pt modelId="{9757A543-4067-7F4E-9F62-8EF7EBB24F7C}" type="pres">
      <dgm:prSet presAssocID="{B7D83541-4CA5-4A5F-8B6D-39C41A06CB09}" presName="spaceBetweenRectangles" presStyleCnt="0"/>
      <dgm:spPr/>
    </dgm:pt>
    <dgm:pt modelId="{66F506A7-A155-CD4D-A2BB-E4E303E64C54}" type="pres">
      <dgm:prSet presAssocID="{71A72589-004E-481C-B217-7EC3A89A036F}" presName="parentLin" presStyleCnt="0"/>
      <dgm:spPr/>
    </dgm:pt>
    <dgm:pt modelId="{B474C5C9-DC5A-CC43-8C3B-AB30D2129EA7}" type="pres">
      <dgm:prSet presAssocID="{71A72589-004E-481C-B217-7EC3A89A036F}" presName="parentLeftMargin" presStyleLbl="node1" presStyleIdx="1" presStyleCnt="4"/>
      <dgm:spPr/>
    </dgm:pt>
    <dgm:pt modelId="{2F73CC2A-6FC1-0542-BF1D-78ED919BE09B}" type="pres">
      <dgm:prSet presAssocID="{71A72589-004E-481C-B217-7EC3A89A036F}" presName="parentText" presStyleLbl="node1" presStyleIdx="2" presStyleCnt="4">
        <dgm:presLayoutVars>
          <dgm:chMax val="0"/>
          <dgm:bulletEnabled val="1"/>
        </dgm:presLayoutVars>
      </dgm:prSet>
      <dgm:spPr/>
    </dgm:pt>
    <dgm:pt modelId="{67EC8965-317B-C547-83E0-A944A76D4008}" type="pres">
      <dgm:prSet presAssocID="{71A72589-004E-481C-B217-7EC3A89A036F}" presName="negativeSpace" presStyleCnt="0"/>
      <dgm:spPr/>
    </dgm:pt>
    <dgm:pt modelId="{3070CDB8-4958-D14A-9329-18D7153DC904}" type="pres">
      <dgm:prSet presAssocID="{71A72589-004E-481C-B217-7EC3A89A036F}" presName="childText" presStyleLbl="conFgAcc1" presStyleIdx="2" presStyleCnt="4">
        <dgm:presLayoutVars>
          <dgm:bulletEnabled val="1"/>
        </dgm:presLayoutVars>
      </dgm:prSet>
      <dgm:spPr/>
    </dgm:pt>
    <dgm:pt modelId="{E0E40B04-E6FA-8542-8E5D-797546D7740A}" type="pres">
      <dgm:prSet presAssocID="{4BE12F81-48EE-4818-98F7-C69F6FD6FC29}" presName="spaceBetweenRectangles" presStyleCnt="0"/>
      <dgm:spPr/>
    </dgm:pt>
    <dgm:pt modelId="{F69F3A11-80D5-B248-9C47-A99B0BBACC81}" type="pres">
      <dgm:prSet presAssocID="{7AF922AF-B63F-4813-AA08-CD6E061BE1B8}" presName="parentLin" presStyleCnt="0"/>
      <dgm:spPr/>
    </dgm:pt>
    <dgm:pt modelId="{A3A3E535-C2F6-FA4B-841B-AC9341EDE5F2}" type="pres">
      <dgm:prSet presAssocID="{7AF922AF-B63F-4813-AA08-CD6E061BE1B8}" presName="parentLeftMargin" presStyleLbl="node1" presStyleIdx="2" presStyleCnt="4"/>
      <dgm:spPr/>
    </dgm:pt>
    <dgm:pt modelId="{CDC6F354-CC43-5F40-A103-B47E3E7BBFE3}" type="pres">
      <dgm:prSet presAssocID="{7AF922AF-B63F-4813-AA08-CD6E061BE1B8}" presName="parentText" presStyleLbl="node1" presStyleIdx="3" presStyleCnt="4">
        <dgm:presLayoutVars>
          <dgm:chMax val="0"/>
          <dgm:bulletEnabled val="1"/>
        </dgm:presLayoutVars>
      </dgm:prSet>
      <dgm:spPr/>
    </dgm:pt>
    <dgm:pt modelId="{D8648372-712B-6145-846A-43441F8FD7DE}" type="pres">
      <dgm:prSet presAssocID="{7AF922AF-B63F-4813-AA08-CD6E061BE1B8}" presName="negativeSpace" presStyleCnt="0"/>
      <dgm:spPr/>
    </dgm:pt>
    <dgm:pt modelId="{281D9FE2-0D18-7245-97F0-B8CD962EB747}" type="pres">
      <dgm:prSet presAssocID="{7AF922AF-B63F-4813-AA08-CD6E061BE1B8}" presName="childText" presStyleLbl="conFgAcc1" presStyleIdx="3" presStyleCnt="4">
        <dgm:presLayoutVars>
          <dgm:bulletEnabled val="1"/>
        </dgm:presLayoutVars>
      </dgm:prSet>
      <dgm:spPr/>
    </dgm:pt>
  </dgm:ptLst>
  <dgm:cxnLst>
    <dgm:cxn modelId="{E4421642-9FF3-4CAF-8BB9-89F984D7CD1D}" srcId="{E6E47140-2B1C-462A-A21D-1109ED900367}" destId="{7AF922AF-B63F-4813-AA08-CD6E061BE1B8}" srcOrd="3" destOrd="0" parTransId="{DECC0B06-04AB-4FD0-8B0D-E0971C02CD12}" sibTransId="{8C911CD7-3A74-4E7A-863F-E72CD2936EC4}"/>
    <dgm:cxn modelId="{B336695D-EA10-4292-B940-2E4CFF6939B3}" srcId="{E6E47140-2B1C-462A-A21D-1109ED900367}" destId="{01A5A30E-FA40-44DC-ABDE-3614DC607740}" srcOrd="0" destOrd="0" parTransId="{AAFBCB70-D56A-4845-AD9B-FB9C35808646}" sibTransId="{EF227D36-9249-44B9-A560-DC8B86A16139}"/>
    <dgm:cxn modelId="{03B6046E-FD21-4520-842C-7407963AA089}" srcId="{E6E47140-2B1C-462A-A21D-1109ED900367}" destId="{71A72589-004E-481C-B217-7EC3A89A036F}" srcOrd="2" destOrd="0" parTransId="{2F4581F6-C736-438F-A2B7-5E40AF064703}" sibTransId="{4BE12F81-48EE-4818-98F7-C69F6FD6FC29}"/>
    <dgm:cxn modelId="{D46D2F8E-2588-CC40-94BC-010D7E7DA75B}" type="presOf" srcId="{01A5A30E-FA40-44DC-ABDE-3614DC607740}" destId="{D483265A-88EE-D845-A85C-71AC9CE40E2A}" srcOrd="0" destOrd="0" presId="urn:microsoft.com/office/officeart/2005/8/layout/list1"/>
    <dgm:cxn modelId="{3C0FA794-9455-FF43-BF47-ACA472ABDD5B}" type="presOf" srcId="{25096794-256E-4207-AE9D-6CF7ADDEC2E1}" destId="{5142E29C-D2BD-2640-920F-EDAF4A1EF669}" srcOrd="0" destOrd="0" presId="urn:microsoft.com/office/officeart/2005/8/layout/list1"/>
    <dgm:cxn modelId="{7C7F4E9F-D90B-47F3-B607-D3DBCA1E86E9}" srcId="{E6E47140-2B1C-462A-A21D-1109ED900367}" destId="{25096794-256E-4207-AE9D-6CF7ADDEC2E1}" srcOrd="1" destOrd="0" parTransId="{878D9CCF-E03C-4E61-9E10-FEDDE3D53CC5}" sibTransId="{B7D83541-4CA5-4A5F-8B6D-39C41A06CB09}"/>
    <dgm:cxn modelId="{1036FCB0-22CB-394A-A638-CB723DF55026}" type="presOf" srcId="{7AF922AF-B63F-4813-AA08-CD6E061BE1B8}" destId="{A3A3E535-C2F6-FA4B-841B-AC9341EDE5F2}" srcOrd="0" destOrd="0" presId="urn:microsoft.com/office/officeart/2005/8/layout/list1"/>
    <dgm:cxn modelId="{27E71FB2-6C85-2D45-98D4-A4DC2B4DE2FD}" type="presOf" srcId="{71A72589-004E-481C-B217-7EC3A89A036F}" destId="{2F73CC2A-6FC1-0542-BF1D-78ED919BE09B}" srcOrd="1" destOrd="0" presId="urn:microsoft.com/office/officeart/2005/8/layout/list1"/>
    <dgm:cxn modelId="{2362B7CA-5FBE-1947-BC4D-9B7230C29263}" type="presOf" srcId="{7AF922AF-B63F-4813-AA08-CD6E061BE1B8}" destId="{CDC6F354-CC43-5F40-A103-B47E3E7BBFE3}" srcOrd="1" destOrd="0" presId="urn:microsoft.com/office/officeart/2005/8/layout/list1"/>
    <dgm:cxn modelId="{99E59DD2-078F-6B48-83CE-39B22F7633A7}" type="presOf" srcId="{01A5A30E-FA40-44DC-ABDE-3614DC607740}" destId="{12039989-3807-0644-AEC9-28C4B54AFE75}" srcOrd="1" destOrd="0" presId="urn:microsoft.com/office/officeart/2005/8/layout/list1"/>
    <dgm:cxn modelId="{78DA27DC-80A0-3D43-B2CE-D77D5559BF66}" type="presOf" srcId="{25096794-256E-4207-AE9D-6CF7ADDEC2E1}" destId="{68BAF5EA-1C4C-2D43-A84C-B3EC3D599B30}" srcOrd="1" destOrd="0" presId="urn:microsoft.com/office/officeart/2005/8/layout/list1"/>
    <dgm:cxn modelId="{A7AA89DF-97FE-D542-9329-6A261829D939}" type="presOf" srcId="{71A72589-004E-481C-B217-7EC3A89A036F}" destId="{B474C5C9-DC5A-CC43-8C3B-AB30D2129EA7}" srcOrd="0" destOrd="0" presId="urn:microsoft.com/office/officeart/2005/8/layout/list1"/>
    <dgm:cxn modelId="{2856A0E8-5B6F-EF4B-9769-61F25FCD094B}" type="presOf" srcId="{E6E47140-2B1C-462A-A21D-1109ED900367}" destId="{C31DE335-94B4-0542-A026-C404AA874FC9}" srcOrd="0" destOrd="0" presId="urn:microsoft.com/office/officeart/2005/8/layout/list1"/>
    <dgm:cxn modelId="{DA9756EF-6FC6-9143-A588-AF88D77518CE}" type="presParOf" srcId="{C31DE335-94B4-0542-A026-C404AA874FC9}" destId="{2D943F1A-EB36-254F-BCD1-28B8BDE33231}" srcOrd="0" destOrd="0" presId="urn:microsoft.com/office/officeart/2005/8/layout/list1"/>
    <dgm:cxn modelId="{87DA0942-192B-C041-82AB-87EBCC40769B}" type="presParOf" srcId="{2D943F1A-EB36-254F-BCD1-28B8BDE33231}" destId="{D483265A-88EE-D845-A85C-71AC9CE40E2A}" srcOrd="0" destOrd="0" presId="urn:microsoft.com/office/officeart/2005/8/layout/list1"/>
    <dgm:cxn modelId="{120B37BB-0085-A844-ACAA-25DD4A845DE9}" type="presParOf" srcId="{2D943F1A-EB36-254F-BCD1-28B8BDE33231}" destId="{12039989-3807-0644-AEC9-28C4B54AFE75}" srcOrd="1" destOrd="0" presId="urn:microsoft.com/office/officeart/2005/8/layout/list1"/>
    <dgm:cxn modelId="{5E3AC0FD-825D-B244-B8E4-7022A5E1AE98}" type="presParOf" srcId="{C31DE335-94B4-0542-A026-C404AA874FC9}" destId="{C8D59F7E-9FAA-3041-8D5E-38D4FFA06D80}" srcOrd="1" destOrd="0" presId="urn:microsoft.com/office/officeart/2005/8/layout/list1"/>
    <dgm:cxn modelId="{77B3AEF5-628E-DF45-9420-28DC05A8D338}" type="presParOf" srcId="{C31DE335-94B4-0542-A026-C404AA874FC9}" destId="{5F7019EF-0811-C64C-A87C-0D8D38B6FD3C}" srcOrd="2" destOrd="0" presId="urn:microsoft.com/office/officeart/2005/8/layout/list1"/>
    <dgm:cxn modelId="{2BD25D77-CE7A-9C4D-8536-3B6C9697BE6E}" type="presParOf" srcId="{C31DE335-94B4-0542-A026-C404AA874FC9}" destId="{5A835F1A-FC2D-E849-998D-85339290D009}" srcOrd="3" destOrd="0" presId="urn:microsoft.com/office/officeart/2005/8/layout/list1"/>
    <dgm:cxn modelId="{D530A7B3-E1BA-A945-81DC-317C27CFEE46}" type="presParOf" srcId="{C31DE335-94B4-0542-A026-C404AA874FC9}" destId="{A86B5987-9B47-0B41-8F4E-A1AAAA4EB65A}" srcOrd="4" destOrd="0" presId="urn:microsoft.com/office/officeart/2005/8/layout/list1"/>
    <dgm:cxn modelId="{13D825F7-C8CD-6441-A399-0CA21715CF4B}" type="presParOf" srcId="{A86B5987-9B47-0B41-8F4E-A1AAAA4EB65A}" destId="{5142E29C-D2BD-2640-920F-EDAF4A1EF669}" srcOrd="0" destOrd="0" presId="urn:microsoft.com/office/officeart/2005/8/layout/list1"/>
    <dgm:cxn modelId="{B4266D19-8652-4C44-B524-8FEBA4691CA0}" type="presParOf" srcId="{A86B5987-9B47-0B41-8F4E-A1AAAA4EB65A}" destId="{68BAF5EA-1C4C-2D43-A84C-B3EC3D599B30}" srcOrd="1" destOrd="0" presId="urn:microsoft.com/office/officeart/2005/8/layout/list1"/>
    <dgm:cxn modelId="{AAE50ABE-5B80-2445-84A0-773A0BEAF816}" type="presParOf" srcId="{C31DE335-94B4-0542-A026-C404AA874FC9}" destId="{5DCF3583-0604-2641-805B-9E3147587494}" srcOrd="5" destOrd="0" presId="urn:microsoft.com/office/officeart/2005/8/layout/list1"/>
    <dgm:cxn modelId="{9C9FAB66-2F78-F24E-A649-9F601181CD8B}" type="presParOf" srcId="{C31DE335-94B4-0542-A026-C404AA874FC9}" destId="{4CA67AC3-088D-D147-B497-EF387982BAE0}" srcOrd="6" destOrd="0" presId="urn:microsoft.com/office/officeart/2005/8/layout/list1"/>
    <dgm:cxn modelId="{21C05AFE-587E-4040-BD36-7D6DF0696C6E}" type="presParOf" srcId="{C31DE335-94B4-0542-A026-C404AA874FC9}" destId="{9757A543-4067-7F4E-9F62-8EF7EBB24F7C}" srcOrd="7" destOrd="0" presId="urn:microsoft.com/office/officeart/2005/8/layout/list1"/>
    <dgm:cxn modelId="{A16BA130-F855-884D-AF45-DD6392043E89}" type="presParOf" srcId="{C31DE335-94B4-0542-A026-C404AA874FC9}" destId="{66F506A7-A155-CD4D-A2BB-E4E303E64C54}" srcOrd="8" destOrd="0" presId="urn:microsoft.com/office/officeart/2005/8/layout/list1"/>
    <dgm:cxn modelId="{6DE4E935-71D4-F54E-9C90-8D5190073DF4}" type="presParOf" srcId="{66F506A7-A155-CD4D-A2BB-E4E303E64C54}" destId="{B474C5C9-DC5A-CC43-8C3B-AB30D2129EA7}" srcOrd="0" destOrd="0" presId="urn:microsoft.com/office/officeart/2005/8/layout/list1"/>
    <dgm:cxn modelId="{0264B994-7C5A-5B4B-BD1C-74782154D0BD}" type="presParOf" srcId="{66F506A7-A155-CD4D-A2BB-E4E303E64C54}" destId="{2F73CC2A-6FC1-0542-BF1D-78ED919BE09B}" srcOrd="1" destOrd="0" presId="urn:microsoft.com/office/officeart/2005/8/layout/list1"/>
    <dgm:cxn modelId="{D06CF5D0-1B31-9F44-968F-06B7942FD9C6}" type="presParOf" srcId="{C31DE335-94B4-0542-A026-C404AA874FC9}" destId="{67EC8965-317B-C547-83E0-A944A76D4008}" srcOrd="9" destOrd="0" presId="urn:microsoft.com/office/officeart/2005/8/layout/list1"/>
    <dgm:cxn modelId="{DF6B085B-776E-704B-9514-29F9ED1CF0E2}" type="presParOf" srcId="{C31DE335-94B4-0542-A026-C404AA874FC9}" destId="{3070CDB8-4958-D14A-9329-18D7153DC904}" srcOrd="10" destOrd="0" presId="urn:microsoft.com/office/officeart/2005/8/layout/list1"/>
    <dgm:cxn modelId="{4AED8D26-3595-824D-815A-5EA228B3257C}" type="presParOf" srcId="{C31DE335-94B4-0542-A026-C404AA874FC9}" destId="{E0E40B04-E6FA-8542-8E5D-797546D7740A}" srcOrd="11" destOrd="0" presId="urn:microsoft.com/office/officeart/2005/8/layout/list1"/>
    <dgm:cxn modelId="{58DB0ADD-AFC9-B742-9DB3-D7EF74B71D70}" type="presParOf" srcId="{C31DE335-94B4-0542-A026-C404AA874FC9}" destId="{F69F3A11-80D5-B248-9C47-A99B0BBACC81}" srcOrd="12" destOrd="0" presId="urn:microsoft.com/office/officeart/2005/8/layout/list1"/>
    <dgm:cxn modelId="{E4DF337F-0E92-8646-B37A-8ED16BA2BB84}" type="presParOf" srcId="{F69F3A11-80D5-B248-9C47-A99B0BBACC81}" destId="{A3A3E535-C2F6-FA4B-841B-AC9341EDE5F2}" srcOrd="0" destOrd="0" presId="urn:microsoft.com/office/officeart/2005/8/layout/list1"/>
    <dgm:cxn modelId="{A85AD39D-4825-7148-AA62-2A4969AB4707}" type="presParOf" srcId="{F69F3A11-80D5-B248-9C47-A99B0BBACC81}" destId="{CDC6F354-CC43-5F40-A103-B47E3E7BBFE3}" srcOrd="1" destOrd="0" presId="urn:microsoft.com/office/officeart/2005/8/layout/list1"/>
    <dgm:cxn modelId="{8AC8BE88-7E0F-EA40-A5DD-CF8C1FFFA2BE}" type="presParOf" srcId="{C31DE335-94B4-0542-A026-C404AA874FC9}" destId="{D8648372-712B-6145-846A-43441F8FD7DE}" srcOrd="13" destOrd="0" presId="urn:microsoft.com/office/officeart/2005/8/layout/list1"/>
    <dgm:cxn modelId="{6CEBA454-C147-2D41-8929-3049EED0DC04}" type="presParOf" srcId="{C31DE335-94B4-0542-A026-C404AA874FC9}" destId="{281D9FE2-0D18-7245-97F0-B8CD962EB747}"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9E851D-CF8F-45BB-9500-5D7A68E12AE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1A8563B-F519-451B-BE21-6F5B49C1ECE3}">
      <dgm:prSet custT="1"/>
      <dgm:spPr/>
      <dgm:t>
        <a:bodyPr/>
        <a:lstStyle/>
        <a:p>
          <a:r>
            <a:rPr lang="en-US" sz="2800" dirty="0">
              <a:latin typeface="KG Primary Penmanship" panose="02000506000000020003" pitchFamily="2" charset="77"/>
            </a:rPr>
            <a:t>*Each day we will have ONE snack. Please try to make sure to send your child in with a healthy snack that can be eaten within 10 minutes.</a:t>
          </a:r>
        </a:p>
      </dgm:t>
    </dgm:pt>
    <dgm:pt modelId="{3F44D6F3-CB6A-477F-A204-0574CA7C538A}" type="parTrans" cxnId="{E5E9F95F-8A02-4ABA-BB6E-27173F26168F}">
      <dgm:prSet/>
      <dgm:spPr/>
      <dgm:t>
        <a:bodyPr/>
        <a:lstStyle/>
        <a:p>
          <a:endParaRPr lang="en-US"/>
        </a:p>
      </dgm:t>
    </dgm:pt>
    <dgm:pt modelId="{922A2185-6A3F-40A0-84C4-C95EB0E627D0}" type="sibTrans" cxnId="{E5E9F95F-8A02-4ABA-BB6E-27173F26168F}">
      <dgm:prSet/>
      <dgm:spPr/>
      <dgm:t>
        <a:bodyPr/>
        <a:lstStyle/>
        <a:p>
          <a:endParaRPr lang="en-US" dirty="0"/>
        </a:p>
      </dgm:t>
    </dgm:pt>
    <dgm:pt modelId="{1E7BED2E-9538-4FEB-AA70-0EC2B8DDA85A}">
      <dgm:prSet custT="1"/>
      <dgm:spPr/>
      <dgm:t>
        <a:bodyPr/>
        <a:lstStyle/>
        <a:p>
          <a:r>
            <a:rPr lang="en-US" sz="2400" dirty="0">
              <a:latin typeface="KG Primary Penmanship" panose="02000506000000020003" pitchFamily="2" charset="77"/>
            </a:rPr>
            <a:t>*We will ALWAYS accept donations for snack. This allows each and every child a nutritious pick-me-up for learning. I will notify you via my newsletter or Remind message asking for donations when needed!</a:t>
          </a:r>
        </a:p>
      </dgm:t>
    </dgm:pt>
    <dgm:pt modelId="{C2179500-D348-4500-AF49-48EB7929A6AC}" type="parTrans" cxnId="{E00506EF-A6D0-4F40-BFD8-1864D5AC4D72}">
      <dgm:prSet/>
      <dgm:spPr/>
      <dgm:t>
        <a:bodyPr/>
        <a:lstStyle/>
        <a:p>
          <a:endParaRPr lang="en-US"/>
        </a:p>
      </dgm:t>
    </dgm:pt>
    <dgm:pt modelId="{F5505A83-AB8B-42AC-BB5D-EB263DCD2CE7}" type="sibTrans" cxnId="{E00506EF-A6D0-4F40-BFD8-1864D5AC4D72}">
      <dgm:prSet/>
      <dgm:spPr/>
      <dgm:t>
        <a:bodyPr/>
        <a:lstStyle/>
        <a:p>
          <a:endParaRPr lang="en-US" dirty="0"/>
        </a:p>
      </dgm:t>
    </dgm:pt>
    <dgm:pt modelId="{1758713A-44B3-49EF-B722-8FE175492563}">
      <dgm:prSet custT="1"/>
      <dgm:spPr/>
      <dgm:t>
        <a:bodyPr/>
        <a:lstStyle/>
        <a:p>
          <a:r>
            <a:rPr lang="en-US" sz="4800" dirty="0">
              <a:latin typeface="KG Primary Penmanship" panose="02000506000000020003" pitchFamily="2" charset="77"/>
            </a:rPr>
            <a:t>*Due to allergies, our classroom is nut-free.</a:t>
          </a:r>
        </a:p>
      </dgm:t>
    </dgm:pt>
    <dgm:pt modelId="{48101E7D-DB25-4EB5-8817-C85542F84E4A}" type="parTrans" cxnId="{B8A83DC9-2000-4C98-81B6-5CDE6F77E508}">
      <dgm:prSet/>
      <dgm:spPr/>
      <dgm:t>
        <a:bodyPr/>
        <a:lstStyle/>
        <a:p>
          <a:endParaRPr lang="en-US"/>
        </a:p>
      </dgm:t>
    </dgm:pt>
    <dgm:pt modelId="{0D04AF22-1526-4CBD-B2C2-2D1ED601F68A}" type="sibTrans" cxnId="{B8A83DC9-2000-4C98-81B6-5CDE6F77E508}">
      <dgm:prSet/>
      <dgm:spPr/>
      <dgm:t>
        <a:bodyPr/>
        <a:lstStyle/>
        <a:p>
          <a:endParaRPr lang="en-US" dirty="0"/>
        </a:p>
      </dgm:t>
    </dgm:pt>
    <dgm:pt modelId="{FE746139-9925-4F6A-A2D5-FD7CC29EB843}">
      <dgm:prSet custT="1"/>
      <dgm:spPr/>
      <dgm:t>
        <a:bodyPr/>
        <a:lstStyle/>
        <a:p>
          <a:r>
            <a:rPr lang="en-US" sz="4800" dirty="0">
              <a:latin typeface="KG Primary Penmanship" panose="02000506000000020003" pitchFamily="2" charset="77"/>
            </a:rPr>
            <a:t>*Non-food birthday treats for the school. </a:t>
          </a:r>
        </a:p>
      </dgm:t>
    </dgm:pt>
    <dgm:pt modelId="{363054A8-A10B-4BAE-A66A-75B876F1E913}" type="parTrans" cxnId="{67B21484-8CB9-4EF1-9C2D-FEAA77809B89}">
      <dgm:prSet/>
      <dgm:spPr/>
      <dgm:t>
        <a:bodyPr/>
        <a:lstStyle/>
        <a:p>
          <a:endParaRPr lang="en-US"/>
        </a:p>
      </dgm:t>
    </dgm:pt>
    <dgm:pt modelId="{03CB152B-2815-4A0B-8F04-3E5E3C0D910C}" type="sibTrans" cxnId="{67B21484-8CB9-4EF1-9C2D-FEAA77809B89}">
      <dgm:prSet/>
      <dgm:spPr/>
      <dgm:t>
        <a:bodyPr/>
        <a:lstStyle/>
        <a:p>
          <a:endParaRPr lang="en-US"/>
        </a:p>
      </dgm:t>
    </dgm:pt>
    <dgm:pt modelId="{1565C790-B4ED-2545-8F5E-F06BFF42CE50}" type="pres">
      <dgm:prSet presAssocID="{B99E851D-CF8F-45BB-9500-5D7A68E12AE4}" presName="outerComposite" presStyleCnt="0">
        <dgm:presLayoutVars>
          <dgm:chMax val="5"/>
          <dgm:dir/>
          <dgm:resizeHandles val="exact"/>
        </dgm:presLayoutVars>
      </dgm:prSet>
      <dgm:spPr/>
    </dgm:pt>
    <dgm:pt modelId="{453ED646-0561-4042-8D87-C96EABD6C7CF}" type="pres">
      <dgm:prSet presAssocID="{B99E851D-CF8F-45BB-9500-5D7A68E12AE4}" presName="dummyMaxCanvas" presStyleCnt="0">
        <dgm:presLayoutVars/>
      </dgm:prSet>
      <dgm:spPr/>
    </dgm:pt>
    <dgm:pt modelId="{0616D96F-A62F-6B4C-9779-E43927DF2C49}" type="pres">
      <dgm:prSet presAssocID="{B99E851D-CF8F-45BB-9500-5D7A68E12AE4}" presName="FourNodes_1" presStyleLbl="node1" presStyleIdx="0" presStyleCnt="4">
        <dgm:presLayoutVars>
          <dgm:bulletEnabled val="1"/>
        </dgm:presLayoutVars>
      </dgm:prSet>
      <dgm:spPr/>
    </dgm:pt>
    <dgm:pt modelId="{138DBE63-3C00-6A4D-B599-7D1920019AEE}" type="pres">
      <dgm:prSet presAssocID="{B99E851D-CF8F-45BB-9500-5D7A68E12AE4}" presName="FourNodes_2" presStyleLbl="node1" presStyleIdx="1" presStyleCnt="4">
        <dgm:presLayoutVars>
          <dgm:bulletEnabled val="1"/>
        </dgm:presLayoutVars>
      </dgm:prSet>
      <dgm:spPr/>
    </dgm:pt>
    <dgm:pt modelId="{C1C8BD7F-3419-7A49-B944-2B90DE8C7DB2}" type="pres">
      <dgm:prSet presAssocID="{B99E851D-CF8F-45BB-9500-5D7A68E12AE4}" presName="FourNodes_3" presStyleLbl="node1" presStyleIdx="2" presStyleCnt="4">
        <dgm:presLayoutVars>
          <dgm:bulletEnabled val="1"/>
        </dgm:presLayoutVars>
      </dgm:prSet>
      <dgm:spPr/>
    </dgm:pt>
    <dgm:pt modelId="{15D6FADD-FE13-5F47-A153-BF0117D3EE98}" type="pres">
      <dgm:prSet presAssocID="{B99E851D-CF8F-45BB-9500-5D7A68E12AE4}" presName="FourNodes_4" presStyleLbl="node1" presStyleIdx="3" presStyleCnt="4">
        <dgm:presLayoutVars>
          <dgm:bulletEnabled val="1"/>
        </dgm:presLayoutVars>
      </dgm:prSet>
      <dgm:spPr/>
    </dgm:pt>
    <dgm:pt modelId="{63F43717-8E78-414E-A6AB-2E0128F1250D}" type="pres">
      <dgm:prSet presAssocID="{B99E851D-CF8F-45BB-9500-5D7A68E12AE4}" presName="FourConn_1-2" presStyleLbl="fgAccFollowNode1" presStyleIdx="0" presStyleCnt="3">
        <dgm:presLayoutVars>
          <dgm:bulletEnabled val="1"/>
        </dgm:presLayoutVars>
      </dgm:prSet>
      <dgm:spPr/>
    </dgm:pt>
    <dgm:pt modelId="{5ABB7F4D-46F7-9E4C-88A4-EEA96A36A2F5}" type="pres">
      <dgm:prSet presAssocID="{B99E851D-CF8F-45BB-9500-5D7A68E12AE4}" presName="FourConn_2-3" presStyleLbl="fgAccFollowNode1" presStyleIdx="1" presStyleCnt="3">
        <dgm:presLayoutVars>
          <dgm:bulletEnabled val="1"/>
        </dgm:presLayoutVars>
      </dgm:prSet>
      <dgm:spPr/>
    </dgm:pt>
    <dgm:pt modelId="{5927670F-7578-124B-B241-71BAA948A3EC}" type="pres">
      <dgm:prSet presAssocID="{B99E851D-CF8F-45BB-9500-5D7A68E12AE4}" presName="FourConn_3-4" presStyleLbl="fgAccFollowNode1" presStyleIdx="2" presStyleCnt="3">
        <dgm:presLayoutVars>
          <dgm:bulletEnabled val="1"/>
        </dgm:presLayoutVars>
      </dgm:prSet>
      <dgm:spPr/>
    </dgm:pt>
    <dgm:pt modelId="{DB4F6380-F7EA-8C47-9338-2AF0259576CA}" type="pres">
      <dgm:prSet presAssocID="{B99E851D-CF8F-45BB-9500-5D7A68E12AE4}" presName="FourNodes_1_text" presStyleLbl="node1" presStyleIdx="3" presStyleCnt="4">
        <dgm:presLayoutVars>
          <dgm:bulletEnabled val="1"/>
        </dgm:presLayoutVars>
      </dgm:prSet>
      <dgm:spPr/>
    </dgm:pt>
    <dgm:pt modelId="{FDA93A2C-15D4-544E-85FB-CD9BCA2BE2D0}" type="pres">
      <dgm:prSet presAssocID="{B99E851D-CF8F-45BB-9500-5D7A68E12AE4}" presName="FourNodes_2_text" presStyleLbl="node1" presStyleIdx="3" presStyleCnt="4">
        <dgm:presLayoutVars>
          <dgm:bulletEnabled val="1"/>
        </dgm:presLayoutVars>
      </dgm:prSet>
      <dgm:spPr/>
    </dgm:pt>
    <dgm:pt modelId="{6D61F334-5AFF-324E-847F-69DAC69CDD71}" type="pres">
      <dgm:prSet presAssocID="{B99E851D-CF8F-45BB-9500-5D7A68E12AE4}" presName="FourNodes_3_text" presStyleLbl="node1" presStyleIdx="3" presStyleCnt="4">
        <dgm:presLayoutVars>
          <dgm:bulletEnabled val="1"/>
        </dgm:presLayoutVars>
      </dgm:prSet>
      <dgm:spPr/>
    </dgm:pt>
    <dgm:pt modelId="{658AFB53-94D9-2A4F-9A76-2AE7B6077829}" type="pres">
      <dgm:prSet presAssocID="{B99E851D-CF8F-45BB-9500-5D7A68E12AE4}" presName="FourNodes_4_text" presStyleLbl="node1" presStyleIdx="3" presStyleCnt="4">
        <dgm:presLayoutVars>
          <dgm:bulletEnabled val="1"/>
        </dgm:presLayoutVars>
      </dgm:prSet>
      <dgm:spPr/>
    </dgm:pt>
  </dgm:ptLst>
  <dgm:cxnLst>
    <dgm:cxn modelId="{E8E07223-282D-F543-8D3D-88D2DC061BAE}" type="presOf" srcId="{1E7BED2E-9538-4FEB-AA70-0EC2B8DDA85A}" destId="{FDA93A2C-15D4-544E-85FB-CD9BCA2BE2D0}" srcOrd="1" destOrd="0" presId="urn:microsoft.com/office/officeart/2005/8/layout/vProcess5"/>
    <dgm:cxn modelId="{C9157527-421D-DF4D-AB68-72DF31FE3671}" type="presOf" srcId="{B99E851D-CF8F-45BB-9500-5D7A68E12AE4}" destId="{1565C790-B4ED-2545-8F5E-F06BFF42CE50}" srcOrd="0" destOrd="0" presId="urn:microsoft.com/office/officeart/2005/8/layout/vProcess5"/>
    <dgm:cxn modelId="{E5E9F95F-8A02-4ABA-BB6E-27173F26168F}" srcId="{B99E851D-CF8F-45BB-9500-5D7A68E12AE4}" destId="{71A8563B-F519-451B-BE21-6F5B49C1ECE3}" srcOrd="0" destOrd="0" parTransId="{3F44D6F3-CB6A-477F-A204-0574CA7C538A}" sibTransId="{922A2185-6A3F-40A0-84C4-C95EB0E627D0}"/>
    <dgm:cxn modelId="{9447C66D-5CE5-1E4F-A654-E4CBFB4B3821}" type="presOf" srcId="{1758713A-44B3-49EF-B722-8FE175492563}" destId="{C1C8BD7F-3419-7A49-B944-2B90DE8C7DB2}" srcOrd="0" destOrd="0" presId="urn:microsoft.com/office/officeart/2005/8/layout/vProcess5"/>
    <dgm:cxn modelId="{FF8F1E73-8B3D-C24A-B2A2-41408D3FC926}" type="presOf" srcId="{FE746139-9925-4F6A-A2D5-FD7CC29EB843}" destId="{15D6FADD-FE13-5F47-A153-BF0117D3EE98}" srcOrd="0" destOrd="0" presId="urn:microsoft.com/office/officeart/2005/8/layout/vProcess5"/>
    <dgm:cxn modelId="{6F11C77E-2E95-BD41-995A-DF044E9FEF2A}" type="presOf" srcId="{F5505A83-AB8B-42AC-BB5D-EB263DCD2CE7}" destId="{5ABB7F4D-46F7-9E4C-88A4-EEA96A36A2F5}" srcOrd="0" destOrd="0" presId="urn:microsoft.com/office/officeart/2005/8/layout/vProcess5"/>
    <dgm:cxn modelId="{67B21484-8CB9-4EF1-9C2D-FEAA77809B89}" srcId="{B99E851D-CF8F-45BB-9500-5D7A68E12AE4}" destId="{FE746139-9925-4F6A-A2D5-FD7CC29EB843}" srcOrd="3" destOrd="0" parTransId="{363054A8-A10B-4BAE-A66A-75B876F1E913}" sibTransId="{03CB152B-2815-4A0B-8F04-3E5E3C0D910C}"/>
    <dgm:cxn modelId="{F184F2AB-800B-C94E-BFB7-7342CF911086}" type="presOf" srcId="{1758713A-44B3-49EF-B722-8FE175492563}" destId="{6D61F334-5AFF-324E-847F-69DAC69CDD71}" srcOrd="1" destOrd="0" presId="urn:microsoft.com/office/officeart/2005/8/layout/vProcess5"/>
    <dgm:cxn modelId="{B8A83DC9-2000-4C98-81B6-5CDE6F77E508}" srcId="{B99E851D-CF8F-45BB-9500-5D7A68E12AE4}" destId="{1758713A-44B3-49EF-B722-8FE175492563}" srcOrd="2" destOrd="0" parTransId="{48101E7D-DB25-4EB5-8817-C85542F84E4A}" sibTransId="{0D04AF22-1526-4CBD-B2C2-2D1ED601F68A}"/>
    <dgm:cxn modelId="{5129D8DA-86FF-DC49-8824-095810B27341}" type="presOf" srcId="{71A8563B-F519-451B-BE21-6F5B49C1ECE3}" destId="{DB4F6380-F7EA-8C47-9338-2AF0259576CA}" srcOrd="1" destOrd="0" presId="urn:microsoft.com/office/officeart/2005/8/layout/vProcess5"/>
    <dgm:cxn modelId="{67A001DF-5D67-C041-976A-71C80EB0CCCC}" type="presOf" srcId="{1E7BED2E-9538-4FEB-AA70-0EC2B8DDA85A}" destId="{138DBE63-3C00-6A4D-B599-7D1920019AEE}" srcOrd="0" destOrd="0" presId="urn:microsoft.com/office/officeart/2005/8/layout/vProcess5"/>
    <dgm:cxn modelId="{54EBC3E2-445D-AE4B-930E-8CD39B7638AF}" type="presOf" srcId="{0D04AF22-1526-4CBD-B2C2-2D1ED601F68A}" destId="{5927670F-7578-124B-B241-71BAA948A3EC}" srcOrd="0" destOrd="0" presId="urn:microsoft.com/office/officeart/2005/8/layout/vProcess5"/>
    <dgm:cxn modelId="{E00506EF-A6D0-4F40-BFD8-1864D5AC4D72}" srcId="{B99E851D-CF8F-45BB-9500-5D7A68E12AE4}" destId="{1E7BED2E-9538-4FEB-AA70-0EC2B8DDA85A}" srcOrd="1" destOrd="0" parTransId="{C2179500-D348-4500-AF49-48EB7929A6AC}" sibTransId="{F5505A83-AB8B-42AC-BB5D-EB263DCD2CE7}"/>
    <dgm:cxn modelId="{70D7E5F8-F3F7-1643-80E4-638B8C406B09}" type="presOf" srcId="{FE746139-9925-4F6A-A2D5-FD7CC29EB843}" destId="{658AFB53-94D9-2A4F-9A76-2AE7B6077829}" srcOrd="1" destOrd="0" presId="urn:microsoft.com/office/officeart/2005/8/layout/vProcess5"/>
    <dgm:cxn modelId="{B8B31AFD-34FF-094A-BF05-CC6B547A0C60}" type="presOf" srcId="{71A8563B-F519-451B-BE21-6F5B49C1ECE3}" destId="{0616D96F-A62F-6B4C-9779-E43927DF2C49}" srcOrd="0" destOrd="0" presId="urn:microsoft.com/office/officeart/2005/8/layout/vProcess5"/>
    <dgm:cxn modelId="{1DB57FFF-F3C1-1849-83C2-1DDF6442F3B2}" type="presOf" srcId="{922A2185-6A3F-40A0-84C4-C95EB0E627D0}" destId="{63F43717-8E78-414E-A6AB-2E0128F1250D}" srcOrd="0" destOrd="0" presId="urn:microsoft.com/office/officeart/2005/8/layout/vProcess5"/>
    <dgm:cxn modelId="{744E73FD-C2B0-FE41-8801-F54119CF8BCC}" type="presParOf" srcId="{1565C790-B4ED-2545-8F5E-F06BFF42CE50}" destId="{453ED646-0561-4042-8D87-C96EABD6C7CF}" srcOrd="0" destOrd="0" presId="urn:microsoft.com/office/officeart/2005/8/layout/vProcess5"/>
    <dgm:cxn modelId="{F42DF051-00DD-E743-B3BC-0366FC384BCC}" type="presParOf" srcId="{1565C790-B4ED-2545-8F5E-F06BFF42CE50}" destId="{0616D96F-A62F-6B4C-9779-E43927DF2C49}" srcOrd="1" destOrd="0" presId="urn:microsoft.com/office/officeart/2005/8/layout/vProcess5"/>
    <dgm:cxn modelId="{D4910D66-E483-9D44-8C08-82129CB9E38A}" type="presParOf" srcId="{1565C790-B4ED-2545-8F5E-F06BFF42CE50}" destId="{138DBE63-3C00-6A4D-B599-7D1920019AEE}" srcOrd="2" destOrd="0" presId="urn:microsoft.com/office/officeart/2005/8/layout/vProcess5"/>
    <dgm:cxn modelId="{F6A7D7E5-3A24-9049-8039-290B881C8012}" type="presParOf" srcId="{1565C790-B4ED-2545-8F5E-F06BFF42CE50}" destId="{C1C8BD7F-3419-7A49-B944-2B90DE8C7DB2}" srcOrd="3" destOrd="0" presId="urn:microsoft.com/office/officeart/2005/8/layout/vProcess5"/>
    <dgm:cxn modelId="{D2B5820C-DD90-7D4C-B496-058F95706BC9}" type="presParOf" srcId="{1565C790-B4ED-2545-8F5E-F06BFF42CE50}" destId="{15D6FADD-FE13-5F47-A153-BF0117D3EE98}" srcOrd="4" destOrd="0" presId="urn:microsoft.com/office/officeart/2005/8/layout/vProcess5"/>
    <dgm:cxn modelId="{9DA4A342-B7BA-CD44-B429-2672AD8959C3}" type="presParOf" srcId="{1565C790-B4ED-2545-8F5E-F06BFF42CE50}" destId="{63F43717-8E78-414E-A6AB-2E0128F1250D}" srcOrd="5" destOrd="0" presId="urn:microsoft.com/office/officeart/2005/8/layout/vProcess5"/>
    <dgm:cxn modelId="{2158778F-B7F6-6E41-8223-147D5CF0D3B4}" type="presParOf" srcId="{1565C790-B4ED-2545-8F5E-F06BFF42CE50}" destId="{5ABB7F4D-46F7-9E4C-88A4-EEA96A36A2F5}" srcOrd="6" destOrd="0" presId="urn:microsoft.com/office/officeart/2005/8/layout/vProcess5"/>
    <dgm:cxn modelId="{EFA08816-8742-F246-97DC-E3934F9ADB4F}" type="presParOf" srcId="{1565C790-B4ED-2545-8F5E-F06BFF42CE50}" destId="{5927670F-7578-124B-B241-71BAA948A3EC}" srcOrd="7" destOrd="0" presId="urn:microsoft.com/office/officeart/2005/8/layout/vProcess5"/>
    <dgm:cxn modelId="{88298876-DD8F-FB49-9A22-933788B360A2}" type="presParOf" srcId="{1565C790-B4ED-2545-8F5E-F06BFF42CE50}" destId="{DB4F6380-F7EA-8C47-9338-2AF0259576CA}" srcOrd="8" destOrd="0" presId="urn:microsoft.com/office/officeart/2005/8/layout/vProcess5"/>
    <dgm:cxn modelId="{4D365A54-5AF5-984D-BAAE-5C5CEC81D8BA}" type="presParOf" srcId="{1565C790-B4ED-2545-8F5E-F06BFF42CE50}" destId="{FDA93A2C-15D4-544E-85FB-CD9BCA2BE2D0}" srcOrd="9" destOrd="0" presId="urn:microsoft.com/office/officeart/2005/8/layout/vProcess5"/>
    <dgm:cxn modelId="{7CC23AAD-18B1-2D4F-B878-444A683BFC80}" type="presParOf" srcId="{1565C790-B4ED-2545-8F5E-F06BFF42CE50}" destId="{6D61F334-5AFF-324E-847F-69DAC69CDD71}" srcOrd="10" destOrd="0" presId="urn:microsoft.com/office/officeart/2005/8/layout/vProcess5"/>
    <dgm:cxn modelId="{33D5573A-F181-CE48-8D27-8CFC5F72E03B}" type="presParOf" srcId="{1565C790-B4ED-2545-8F5E-F06BFF42CE50}" destId="{658AFB53-94D9-2A4F-9A76-2AE7B6077829}"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EB6EE-168E-CC47-948D-61C985955AAA}">
      <dsp:nvSpPr>
        <dsp:cNvPr id="0" name=""/>
        <dsp:cNvSpPr/>
      </dsp:nvSpPr>
      <dsp:spPr>
        <a:xfrm>
          <a:off x="0" y="276983"/>
          <a:ext cx="7010400" cy="36275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KG Primary Penmanship" panose="02000506000000020003" pitchFamily="2" charset="77"/>
            </a:rPr>
            <a:t>Ann Arbor Public Schools uses a Balanced Literacy framework to teach literacy to all students</a:t>
          </a:r>
          <a:r>
            <a:rPr lang="en-US" sz="4000" kern="1200" dirty="0"/>
            <a:t>.  </a:t>
          </a:r>
        </a:p>
      </dsp:txBody>
      <dsp:txXfrm>
        <a:off x="177084" y="454067"/>
        <a:ext cx="6656232" cy="3273417"/>
      </dsp:txXfrm>
    </dsp:sp>
    <dsp:sp modelId="{4F404990-785A-E840-BA12-EB8F480B1BFC}">
      <dsp:nvSpPr>
        <dsp:cNvPr id="0" name=""/>
        <dsp:cNvSpPr/>
      </dsp:nvSpPr>
      <dsp:spPr>
        <a:xfrm>
          <a:off x="0" y="4042808"/>
          <a:ext cx="7010400" cy="3627585"/>
        </a:xfrm>
        <a:prstGeom prst="roundRect">
          <a:avLst/>
        </a:prstGeom>
        <a:solidFill>
          <a:schemeClr val="accent2">
            <a:hueOff val="1195599"/>
            <a:satOff val="735"/>
            <a:lumOff val="9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KG Primary Penmanship" panose="02000506000000020003" pitchFamily="2" charset="77"/>
            </a:rPr>
            <a:t>The idea of “Balanced Literacy” is, as it sounds, to find balance.  We work in multiple areas to provide many opportunities for success. </a:t>
          </a:r>
        </a:p>
      </dsp:txBody>
      <dsp:txXfrm>
        <a:off x="177084" y="4219892"/>
        <a:ext cx="6656232" cy="3273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D7358-6961-7847-B263-A45DDDF791E6}">
      <dsp:nvSpPr>
        <dsp:cNvPr id="0" name=""/>
        <dsp:cNvSpPr/>
      </dsp:nvSpPr>
      <dsp:spPr>
        <a:xfrm>
          <a:off x="0" y="6824037"/>
          <a:ext cx="1752600" cy="11195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5" tIns="312928" rIns="124645"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KG Primary Penmanship" panose="02000506000000020003" pitchFamily="2" charset="77"/>
            </a:rPr>
            <a:t>Share</a:t>
          </a:r>
        </a:p>
      </dsp:txBody>
      <dsp:txXfrm>
        <a:off x="0" y="6824037"/>
        <a:ext cx="1752600" cy="1119540"/>
      </dsp:txXfrm>
    </dsp:sp>
    <dsp:sp modelId="{ECBAB8A7-4F90-8749-BA24-86DFF051B565}">
      <dsp:nvSpPr>
        <dsp:cNvPr id="0" name=""/>
        <dsp:cNvSpPr/>
      </dsp:nvSpPr>
      <dsp:spPr>
        <a:xfrm>
          <a:off x="1752599" y="6824037"/>
          <a:ext cx="5257800" cy="11195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53" tIns="457200" rIns="106653" bIns="45720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KG Primary Penmanship" panose="02000506000000020003" pitchFamily="2" charset="77"/>
            </a:rPr>
            <a:t>Share Strategies Whole Group</a:t>
          </a:r>
        </a:p>
      </dsp:txBody>
      <dsp:txXfrm>
        <a:off x="1752599" y="6824037"/>
        <a:ext cx="5257800" cy="1119540"/>
      </dsp:txXfrm>
    </dsp:sp>
    <dsp:sp modelId="{7C96E72B-4835-064A-9BBF-AF254EEF3560}">
      <dsp:nvSpPr>
        <dsp:cNvPr id="0" name=""/>
        <dsp:cNvSpPr/>
      </dsp:nvSpPr>
      <dsp:spPr>
        <a:xfrm rot="10800000">
          <a:off x="0" y="5118978"/>
          <a:ext cx="1752600" cy="1721852"/>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5" tIns="312928" rIns="124645"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KG Primary Penmanship" panose="02000506000000020003" pitchFamily="2" charset="77"/>
            </a:rPr>
            <a:t>Read</a:t>
          </a:r>
        </a:p>
      </dsp:txBody>
      <dsp:txXfrm rot="-10800000">
        <a:off x="0" y="5118978"/>
        <a:ext cx="1752600" cy="1119204"/>
      </dsp:txXfrm>
    </dsp:sp>
    <dsp:sp modelId="{BEE6679D-E6A3-234F-98C8-FEFC702EC222}">
      <dsp:nvSpPr>
        <dsp:cNvPr id="0" name=""/>
        <dsp:cNvSpPr/>
      </dsp:nvSpPr>
      <dsp:spPr>
        <a:xfrm>
          <a:off x="1752599" y="5118978"/>
          <a:ext cx="5257800" cy="11192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53" tIns="457200" rIns="106653" bIns="45720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KG Primary Penmanship" panose="02000506000000020003" pitchFamily="2" charset="77"/>
            </a:rPr>
            <a:t>Partner Reading</a:t>
          </a:r>
        </a:p>
      </dsp:txBody>
      <dsp:txXfrm>
        <a:off x="1752599" y="5118978"/>
        <a:ext cx="5257800" cy="1119204"/>
      </dsp:txXfrm>
    </dsp:sp>
    <dsp:sp modelId="{F2666D45-AE91-B64C-8401-49739463D0A4}">
      <dsp:nvSpPr>
        <dsp:cNvPr id="0" name=""/>
        <dsp:cNvSpPr/>
      </dsp:nvSpPr>
      <dsp:spPr>
        <a:xfrm rot="10800000">
          <a:off x="0" y="3413918"/>
          <a:ext cx="1752600" cy="172185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5" tIns="312928" rIns="124645"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KG Primary Penmanship" panose="02000506000000020003" pitchFamily="2" charset="77"/>
            </a:rPr>
            <a:t>Share</a:t>
          </a:r>
        </a:p>
      </dsp:txBody>
      <dsp:txXfrm rot="-10800000">
        <a:off x="0" y="3413918"/>
        <a:ext cx="1752600" cy="1119204"/>
      </dsp:txXfrm>
    </dsp:sp>
    <dsp:sp modelId="{8F48F2E9-065C-0F40-A654-0E9BB3EE6358}">
      <dsp:nvSpPr>
        <dsp:cNvPr id="0" name=""/>
        <dsp:cNvSpPr/>
      </dsp:nvSpPr>
      <dsp:spPr>
        <a:xfrm>
          <a:off x="1752599" y="3413918"/>
          <a:ext cx="5257800" cy="111920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53" tIns="457200" rIns="106653" bIns="45720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KG Primary Penmanship" panose="02000506000000020003" pitchFamily="2" charset="77"/>
            </a:rPr>
            <a:t>Share Strategies Whole Group</a:t>
          </a:r>
        </a:p>
      </dsp:txBody>
      <dsp:txXfrm>
        <a:off x="1752599" y="3413918"/>
        <a:ext cx="5257800" cy="1119204"/>
      </dsp:txXfrm>
    </dsp:sp>
    <dsp:sp modelId="{7780C9C3-C42D-5041-BEF4-D6E08A7BC27E}">
      <dsp:nvSpPr>
        <dsp:cNvPr id="0" name=""/>
        <dsp:cNvSpPr/>
      </dsp:nvSpPr>
      <dsp:spPr>
        <a:xfrm rot="10800000">
          <a:off x="0" y="1708858"/>
          <a:ext cx="1752600" cy="1721852"/>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5" tIns="312928" rIns="124645"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KG Primary Penmanship" panose="02000506000000020003" pitchFamily="2" charset="77"/>
            </a:rPr>
            <a:t>Read</a:t>
          </a:r>
        </a:p>
      </dsp:txBody>
      <dsp:txXfrm rot="-10800000">
        <a:off x="0" y="1708858"/>
        <a:ext cx="1752600" cy="1119204"/>
      </dsp:txXfrm>
    </dsp:sp>
    <dsp:sp modelId="{8F87CED5-377F-A341-A598-47A668395253}">
      <dsp:nvSpPr>
        <dsp:cNvPr id="0" name=""/>
        <dsp:cNvSpPr/>
      </dsp:nvSpPr>
      <dsp:spPr>
        <a:xfrm>
          <a:off x="1752599" y="1708858"/>
          <a:ext cx="5257800" cy="11192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53" tIns="457200" rIns="106653" bIns="45720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KG Primary Penmanship" panose="02000506000000020003" pitchFamily="2" charset="77"/>
            </a:rPr>
            <a:t>Read Independently</a:t>
          </a:r>
        </a:p>
      </dsp:txBody>
      <dsp:txXfrm>
        <a:off x="1752599" y="1708858"/>
        <a:ext cx="5257800" cy="1119204"/>
      </dsp:txXfrm>
    </dsp:sp>
    <dsp:sp modelId="{75A0E420-7DFC-A04C-8369-5CD8608006A9}">
      <dsp:nvSpPr>
        <dsp:cNvPr id="0" name=""/>
        <dsp:cNvSpPr/>
      </dsp:nvSpPr>
      <dsp:spPr>
        <a:xfrm rot="10800000">
          <a:off x="0" y="3799"/>
          <a:ext cx="1752600" cy="1721852"/>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5" tIns="312928" rIns="124645"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KG Primary Penmanship" panose="02000506000000020003" pitchFamily="2" charset="77"/>
            </a:rPr>
            <a:t>Whole Group</a:t>
          </a:r>
        </a:p>
      </dsp:txBody>
      <dsp:txXfrm rot="-10800000">
        <a:off x="0" y="3799"/>
        <a:ext cx="1752600" cy="1119204"/>
      </dsp:txXfrm>
    </dsp:sp>
    <dsp:sp modelId="{BA3C27F2-EF26-3A4D-B6E9-E01CE8A4D2C7}">
      <dsp:nvSpPr>
        <dsp:cNvPr id="0" name=""/>
        <dsp:cNvSpPr/>
      </dsp:nvSpPr>
      <dsp:spPr>
        <a:xfrm>
          <a:off x="1752599" y="3799"/>
          <a:ext cx="5257800" cy="111920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53" tIns="457200" rIns="106653" bIns="45720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KG Primary Penmanship" panose="02000506000000020003" pitchFamily="2" charset="77"/>
            </a:rPr>
            <a:t>Mini-Lesson on Strategy</a:t>
          </a:r>
        </a:p>
      </dsp:txBody>
      <dsp:txXfrm>
        <a:off x="1752599" y="3799"/>
        <a:ext cx="5257800" cy="1119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F5F0-90C9-C145-A2EB-C14BD5BB5549}">
      <dsp:nvSpPr>
        <dsp:cNvPr id="0" name=""/>
        <dsp:cNvSpPr/>
      </dsp:nvSpPr>
      <dsp:spPr>
        <a:xfrm>
          <a:off x="3143" y="386918"/>
          <a:ext cx="2493645" cy="1496186"/>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Quickly and accurately adding numbers together that total up to 20 </a:t>
          </a:r>
        </a:p>
      </dsp:txBody>
      <dsp:txXfrm>
        <a:off x="3143" y="386918"/>
        <a:ext cx="2493645" cy="1496186"/>
      </dsp:txXfrm>
    </dsp:sp>
    <dsp:sp modelId="{801B2C6A-3EB3-3241-BFC3-E9775C26DA3C}">
      <dsp:nvSpPr>
        <dsp:cNvPr id="0" name=""/>
        <dsp:cNvSpPr/>
      </dsp:nvSpPr>
      <dsp:spPr>
        <a:xfrm>
          <a:off x="2746152" y="386918"/>
          <a:ext cx="2493645" cy="1496186"/>
        </a:xfrm>
        <a:prstGeom prst="rect">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Subtracting from numbers up through 20 with fluency</a:t>
          </a:r>
        </a:p>
      </dsp:txBody>
      <dsp:txXfrm>
        <a:off x="2746152" y="386918"/>
        <a:ext cx="2493645" cy="1496186"/>
      </dsp:txXfrm>
    </dsp:sp>
    <dsp:sp modelId="{50849A5A-5F88-F74E-A844-985781C11DA5}">
      <dsp:nvSpPr>
        <dsp:cNvPr id="0" name=""/>
        <dsp:cNvSpPr/>
      </dsp:nvSpPr>
      <dsp:spPr>
        <a:xfrm>
          <a:off x="5489162" y="386918"/>
          <a:ext cx="2493645" cy="1496186"/>
        </a:xfrm>
        <a:prstGeom prst="rect">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Solving one- or two-step word problems by adding or subtracting numbers up through 100</a:t>
          </a:r>
        </a:p>
      </dsp:txBody>
      <dsp:txXfrm>
        <a:off x="5489162" y="386918"/>
        <a:ext cx="2493645" cy="1496186"/>
      </dsp:txXfrm>
    </dsp:sp>
    <dsp:sp modelId="{EDBD46AC-51BA-C24E-BAC5-FE47CA7FC58F}">
      <dsp:nvSpPr>
        <dsp:cNvPr id="0" name=""/>
        <dsp:cNvSpPr/>
      </dsp:nvSpPr>
      <dsp:spPr>
        <a:xfrm>
          <a:off x="8232171" y="386918"/>
          <a:ext cx="2493645" cy="1496186"/>
        </a:xfrm>
        <a:prstGeom prst="rect">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Understanding what the different digits mean in a three-digit number</a:t>
          </a:r>
        </a:p>
      </dsp:txBody>
      <dsp:txXfrm>
        <a:off x="8232171" y="386918"/>
        <a:ext cx="2493645" cy="1496186"/>
      </dsp:txXfrm>
    </dsp:sp>
    <dsp:sp modelId="{7F054C13-4178-1C4C-8F2D-5F991FE4BF93}">
      <dsp:nvSpPr>
        <dsp:cNvPr id="0" name=""/>
        <dsp:cNvSpPr/>
      </dsp:nvSpPr>
      <dsp:spPr>
        <a:xfrm>
          <a:off x="3143" y="2132470"/>
          <a:ext cx="2493645" cy="1496186"/>
        </a:xfrm>
        <a:prstGeom prst="rect">
          <a:avLst/>
        </a:prstGeom>
        <a:blipFill rotWithShape="1">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Adding and subtracting three digit numbers</a:t>
          </a:r>
        </a:p>
      </dsp:txBody>
      <dsp:txXfrm>
        <a:off x="3143" y="2132470"/>
        <a:ext cx="2493645" cy="1496186"/>
      </dsp:txXfrm>
    </dsp:sp>
    <dsp:sp modelId="{750DD750-2D2D-0744-A3D7-A6561D825FE1}">
      <dsp:nvSpPr>
        <dsp:cNvPr id="0" name=""/>
        <dsp:cNvSpPr/>
      </dsp:nvSpPr>
      <dsp:spPr>
        <a:xfrm>
          <a:off x="2746152" y="2132470"/>
          <a:ext cx="2493645" cy="1496186"/>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Measuring lengths of objects in standard units such as inches and centimeters</a:t>
          </a:r>
        </a:p>
      </dsp:txBody>
      <dsp:txXfrm>
        <a:off x="2746152" y="2132470"/>
        <a:ext cx="2493645" cy="1496186"/>
      </dsp:txXfrm>
    </dsp:sp>
    <dsp:sp modelId="{6C4D3A47-BB0E-9949-8FC4-EF179F6909F2}">
      <dsp:nvSpPr>
        <dsp:cNvPr id="0" name=""/>
        <dsp:cNvSpPr/>
      </dsp:nvSpPr>
      <dsp:spPr>
        <a:xfrm>
          <a:off x="5489162" y="2132469"/>
          <a:ext cx="2493645" cy="1496186"/>
        </a:xfrm>
        <a:prstGeom prst="rect">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Solving addition and subtraction word problems involving length</a:t>
          </a:r>
        </a:p>
      </dsp:txBody>
      <dsp:txXfrm>
        <a:off x="5489162" y="2132469"/>
        <a:ext cx="2493645" cy="1496186"/>
      </dsp:txXfrm>
    </dsp:sp>
    <dsp:sp modelId="{CB9538DB-22A2-ED44-9557-2BFB2EBD8BCC}">
      <dsp:nvSpPr>
        <dsp:cNvPr id="0" name=""/>
        <dsp:cNvSpPr/>
      </dsp:nvSpPr>
      <dsp:spPr>
        <a:xfrm>
          <a:off x="8232171" y="2132469"/>
          <a:ext cx="2493645" cy="1496186"/>
        </a:xfrm>
        <a:prstGeom prst="rect">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Solving problems involving money</a:t>
          </a:r>
        </a:p>
      </dsp:txBody>
      <dsp:txXfrm>
        <a:off x="8232171" y="2132469"/>
        <a:ext cx="2493645" cy="1496186"/>
      </dsp:txXfrm>
    </dsp:sp>
    <dsp:sp modelId="{39F39661-9830-FF48-BA47-119BB05A8656}">
      <dsp:nvSpPr>
        <dsp:cNvPr id="0" name=""/>
        <dsp:cNvSpPr/>
      </dsp:nvSpPr>
      <dsp:spPr>
        <a:xfrm>
          <a:off x="2746152" y="3878021"/>
          <a:ext cx="2493645" cy="1496186"/>
        </a:xfrm>
        <a:prstGeom prst="rect">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Dividing circles and rectangles into halves, thirds, or fourths</a:t>
          </a:r>
        </a:p>
      </dsp:txBody>
      <dsp:txXfrm>
        <a:off x="2746152" y="3878021"/>
        <a:ext cx="2493645" cy="1496186"/>
      </dsp:txXfrm>
    </dsp:sp>
    <dsp:sp modelId="{E8FB1D21-50F7-0B4B-8179-580FF22EC3BA}">
      <dsp:nvSpPr>
        <dsp:cNvPr id="0" name=""/>
        <dsp:cNvSpPr/>
      </dsp:nvSpPr>
      <dsp:spPr>
        <a:xfrm>
          <a:off x="5489162" y="3878021"/>
          <a:ext cx="2493645" cy="1496186"/>
        </a:xfrm>
        <a:prstGeom prst="rect">
          <a:avLst/>
        </a:prstGeom>
        <a:blipFill rotWithShape="1">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Solving addition, subtraction, and comparison word problems using information presented in a bar graph/line plot</a:t>
          </a:r>
        </a:p>
      </dsp:txBody>
      <dsp:txXfrm>
        <a:off x="5489162" y="3878021"/>
        <a:ext cx="2493645" cy="1496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DED2A-7371-BE44-B99A-413A9E5A5CFE}">
      <dsp:nvSpPr>
        <dsp:cNvPr id="0" name=""/>
        <dsp:cNvSpPr/>
      </dsp:nvSpPr>
      <dsp:spPr>
        <a:xfrm>
          <a:off x="0" y="11986"/>
          <a:ext cx="7010400" cy="13397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We use manipulatives and games to provide hands-on learning of math concepts.</a:t>
          </a:r>
        </a:p>
      </dsp:txBody>
      <dsp:txXfrm>
        <a:off x="65401" y="77387"/>
        <a:ext cx="6879598" cy="1208934"/>
      </dsp:txXfrm>
    </dsp:sp>
    <dsp:sp modelId="{089A8E65-04EA-A84B-A68F-B64CF870CD90}">
      <dsp:nvSpPr>
        <dsp:cNvPr id="0" name=""/>
        <dsp:cNvSpPr/>
      </dsp:nvSpPr>
      <dsp:spPr>
        <a:xfrm>
          <a:off x="0" y="1412203"/>
          <a:ext cx="7010400" cy="13397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Everyday Math lessons-opportunities for students to learn at their own levels.</a:t>
          </a:r>
        </a:p>
      </dsp:txBody>
      <dsp:txXfrm>
        <a:off x="65401" y="1477604"/>
        <a:ext cx="6879598" cy="1208934"/>
      </dsp:txXfrm>
    </dsp:sp>
    <dsp:sp modelId="{88FF3193-7DBC-2E4E-9E8B-070FC1C39C04}">
      <dsp:nvSpPr>
        <dsp:cNvPr id="0" name=""/>
        <dsp:cNvSpPr/>
      </dsp:nvSpPr>
      <dsp:spPr>
        <a:xfrm>
          <a:off x="0" y="2751940"/>
          <a:ext cx="70104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26670" rIns="149352" bIns="26670" numCol="1" spcCol="1270" anchor="t" anchorCtr="0">
          <a:noAutofit/>
        </a:bodyPr>
        <a:lstStyle/>
        <a:p>
          <a:pPr marL="171450" lvl="1" indent="-171450" algn="ctr" defTabSz="711200">
            <a:lnSpc>
              <a:spcPct val="90000"/>
            </a:lnSpc>
            <a:spcBef>
              <a:spcPct val="0"/>
            </a:spcBef>
            <a:spcAft>
              <a:spcPct val="20000"/>
            </a:spcAft>
            <a:buChar char="•"/>
          </a:pPr>
          <a:r>
            <a:rPr lang="en-US" sz="1600" kern="1200" dirty="0"/>
            <a:t>Teacher guided instruction</a:t>
          </a:r>
        </a:p>
        <a:p>
          <a:pPr marL="171450" lvl="1" indent="-171450" algn="ctr" defTabSz="711200">
            <a:lnSpc>
              <a:spcPct val="90000"/>
            </a:lnSpc>
            <a:spcBef>
              <a:spcPct val="0"/>
            </a:spcBef>
            <a:spcAft>
              <a:spcPct val="20000"/>
            </a:spcAft>
            <a:buChar char="•"/>
          </a:pPr>
          <a:r>
            <a:rPr lang="en-US" sz="1600" kern="1200" dirty="0"/>
            <a:t>Independent work-math journal/math boxes</a:t>
          </a:r>
        </a:p>
        <a:p>
          <a:pPr marL="171450" lvl="1" indent="-171450" algn="ctr" defTabSz="711200">
            <a:lnSpc>
              <a:spcPct val="90000"/>
            </a:lnSpc>
            <a:spcBef>
              <a:spcPct val="0"/>
            </a:spcBef>
            <a:spcAft>
              <a:spcPct val="20000"/>
            </a:spcAft>
            <a:buChar char="•"/>
          </a:pPr>
          <a:r>
            <a:rPr lang="en-US" sz="1600" kern="1200" dirty="0"/>
            <a:t>Games</a:t>
          </a:r>
        </a:p>
        <a:p>
          <a:pPr marL="171450" lvl="1" indent="-171450" algn="ctr" defTabSz="711200">
            <a:lnSpc>
              <a:spcPct val="90000"/>
            </a:lnSpc>
            <a:spcBef>
              <a:spcPct val="0"/>
            </a:spcBef>
            <a:spcAft>
              <a:spcPct val="20000"/>
            </a:spcAft>
            <a:buChar char="•"/>
          </a:pPr>
          <a:r>
            <a:rPr lang="en-US" sz="1600" kern="1200" dirty="0"/>
            <a:t>Small group instruction</a:t>
          </a:r>
        </a:p>
      </dsp:txBody>
      <dsp:txXfrm>
        <a:off x="0" y="2751940"/>
        <a:ext cx="7010400" cy="1043280"/>
      </dsp:txXfrm>
    </dsp:sp>
    <dsp:sp modelId="{77510207-AB6C-7D4C-8113-61ADE0FA6C72}">
      <dsp:nvSpPr>
        <dsp:cNvPr id="0" name=""/>
        <dsp:cNvSpPr/>
      </dsp:nvSpPr>
      <dsp:spPr>
        <a:xfrm>
          <a:off x="0" y="3795220"/>
          <a:ext cx="7010400" cy="13397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Home Links –</a:t>
          </a:r>
        </a:p>
        <a:p>
          <a:pPr marL="0" lvl="0" indent="0" algn="l" defTabSz="933450">
            <a:lnSpc>
              <a:spcPct val="90000"/>
            </a:lnSpc>
            <a:spcBef>
              <a:spcPct val="0"/>
            </a:spcBef>
            <a:spcAft>
              <a:spcPct val="35000"/>
            </a:spcAft>
            <a:buNone/>
          </a:pPr>
          <a:r>
            <a:rPr lang="en-US" sz="2100" kern="1200" dirty="0"/>
            <a:t> Math homework (Tuesday-Monday/self-paced)</a:t>
          </a:r>
        </a:p>
      </dsp:txBody>
      <dsp:txXfrm>
        <a:off x="65401" y="3860621"/>
        <a:ext cx="6879598" cy="1208934"/>
      </dsp:txXfrm>
    </dsp:sp>
    <dsp:sp modelId="{77678DCB-0C1F-5A4D-A804-A5DB2DFA2AF5}">
      <dsp:nvSpPr>
        <dsp:cNvPr id="0" name=""/>
        <dsp:cNvSpPr/>
      </dsp:nvSpPr>
      <dsp:spPr>
        <a:xfrm>
          <a:off x="0" y="5195436"/>
          <a:ext cx="7010400" cy="13397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Xtramath</a:t>
          </a:r>
          <a:r>
            <a:rPr lang="en-US" sz="2100" kern="1200" dirty="0"/>
            <a:t> Website</a:t>
          </a:r>
        </a:p>
        <a:p>
          <a:pPr marL="0" lvl="0" indent="0" algn="l" defTabSz="933450">
            <a:lnSpc>
              <a:spcPct val="90000"/>
            </a:lnSpc>
            <a:spcBef>
              <a:spcPct val="0"/>
            </a:spcBef>
            <a:spcAft>
              <a:spcPct val="35000"/>
            </a:spcAft>
            <a:buNone/>
          </a:pPr>
          <a:r>
            <a:rPr lang="en-US" sz="2100" kern="1200" dirty="0" err="1"/>
            <a:t>Dreambox</a:t>
          </a:r>
          <a:endParaRPr lang="en-US" sz="2100" kern="1200" dirty="0"/>
        </a:p>
        <a:p>
          <a:pPr marL="0" lvl="0" indent="0" algn="l" defTabSz="933450">
            <a:lnSpc>
              <a:spcPct val="90000"/>
            </a:lnSpc>
            <a:spcBef>
              <a:spcPct val="0"/>
            </a:spcBef>
            <a:spcAft>
              <a:spcPct val="35000"/>
            </a:spcAft>
            <a:buNone/>
          </a:pPr>
          <a:r>
            <a:rPr lang="en-US" sz="2100" kern="1200" dirty="0" err="1"/>
            <a:t>ConnectEd</a:t>
          </a:r>
          <a:endParaRPr lang="en-US" sz="2100" kern="1200" dirty="0"/>
        </a:p>
      </dsp:txBody>
      <dsp:txXfrm>
        <a:off x="65401" y="5260837"/>
        <a:ext cx="6879598" cy="1208934"/>
      </dsp:txXfrm>
    </dsp:sp>
    <dsp:sp modelId="{7B14303D-D0DE-6A49-A975-B206AE05A977}">
      <dsp:nvSpPr>
        <dsp:cNvPr id="0" name=""/>
        <dsp:cNvSpPr/>
      </dsp:nvSpPr>
      <dsp:spPr>
        <a:xfrm>
          <a:off x="0" y="6595653"/>
          <a:ext cx="7010400" cy="13397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Spiraling Curriculum - Concepts are brought back over the course of the school year until mastery is achieved.</a:t>
          </a:r>
        </a:p>
      </dsp:txBody>
      <dsp:txXfrm>
        <a:off x="65401" y="6661054"/>
        <a:ext cx="6879598" cy="1208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96027-576F-D84A-86D3-EF7F14F13601}">
      <dsp:nvSpPr>
        <dsp:cNvPr id="0" name=""/>
        <dsp:cNvSpPr/>
      </dsp:nvSpPr>
      <dsp:spPr>
        <a:xfrm>
          <a:off x="0" y="344078"/>
          <a:ext cx="7010400" cy="1368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Earth’s Surfaces</a:t>
          </a:r>
        </a:p>
      </dsp:txBody>
      <dsp:txXfrm>
        <a:off x="66824" y="410902"/>
        <a:ext cx="6876752" cy="1235252"/>
      </dsp:txXfrm>
    </dsp:sp>
    <dsp:sp modelId="{C08E8CB6-1446-AD48-982A-F1703F2569D2}">
      <dsp:nvSpPr>
        <dsp:cNvPr id="0" name=""/>
        <dsp:cNvSpPr/>
      </dsp:nvSpPr>
      <dsp:spPr>
        <a:xfrm>
          <a:off x="0" y="1816658"/>
          <a:ext cx="7010400" cy="1368900"/>
        </a:xfrm>
        <a:prstGeom prst="roundRect">
          <a:avLst/>
        </a:prstGeom>
        <a:solidFill>
          <a:schemeClr val="accent2">
            <a:hueOff val="298900"/>
            <a:satOff val="184"/>
            <a:lumOff val="24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Life Cycles</a:t>
          </a:r>
        </a:p>
      </dsp:txBody>
      <dsp:txXfrm>
        <a:off x="66824" y="1883482"/>
        <a:ext cx="6876752" cy="1235252"/>
      </dsp:txXfrm>
    </dsp:sp>
    <dsp:sp modelId="{B89E408B-F18B-1943-8F83-3A6E5840B4EA}">
      <dsp:nvSpPr>
        <dsp:cNvPr id="0" name=""/>
        <dsp:cNvSpPr/>
      </dsp:nvSpPr>
      <dsp:spPr>
        <a:xfrm>
          <a:off x="0" y="3289238"/>
          <a:ext cx="7010400" cy="1368900"/>
        </a:xfrm>
        <a:prstGeom prst="roundRect">
          <a:avLst/>
        </a:prstGeom>
        <a:solidFill>
          <a:schemeClr val="accent2">
            <a:hueOff val="597799"/>
            <a:satOff val="368"/>
            <a:lumOff val="4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Project Lead the Way (PLTW)</a:t>
          </a:r>
        </a:p>
      </dsp:txBody>
      <dsp:txXfrm>
        <a:off x="66824" y="3356062"/>
        <a:ext cx="6876752" cy="1235252"/>
      </dsp:txXfrm>
    </dsp:sp>
    <dsp:sp modelId="{52632515-42B2-6C4B-B2A8-176AC4061B44}">
      <dsp:nvSpPr>
        <dsp:cNvPr id="0" name=""/>
        <dsp:cNvSpPr/>
      </dsp:nvSpPr>
      <dsp:spPr>
        <a:xfrm>
          <a:off x="0" y="4761818"/>
          <a:ext cx="7010400" cy="1368900"/>
        </a:xfrm>
        <a:prstGeom prst="roundRect">
          <a:avLst/>
        </a:prstGeom>
        <a:solidFill>
          <a:schemeClr val="accent2">
            <a:hueOff val="896699"/>
            <a:satOff val="551"/>
            <a:lumOff val="72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Grids and Games/Properties of Matter</a:t>
          </a:r>
        </a:p>
      </dsp:txBody>
      <dsp:txXfrm>
        <a:off x="66824" y="4828642"/>
        <a:ext cx="6876752" cy="1235252"/>
      </dsp:txXfrm>
    </dsp:sp>
    <dsp:sp modelId="{99A14CBC-2BD7-5D41-B98C-3030E07FF59C}">
      <dsp:nvSpPr>
        <dsp:cNvPr id="0" name=""/>
        <dsp:cNvSpPr/>
      </dsp:nvSpPr>
      <dsp:spPr>
        <a:xfrm>
          <a:off x="0" y="6234398"/>
          <a:ext cx="7010400" cy="1368900"/>
        </a:xfrm>
        <a:prstGeom prst="roundRect">
          <a:avLst/>
        </a:prstGeom>
        <a:solidFill>
          <a:schemeClr val="accent2">
            <a:hueOff val="1195599"/>
            <a:satOff val="735"/>
            <a:lumOff val="9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Hands-on Learning Experiences and Engineering Practices</a:t>
          </a:r>
        </a:p>
      </dsp:txBody>
      <dsp:txXfrm>
        <a:off x="66824" y="6301222"/>
        <a:ext cx="6876752" cy="1235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F16A0-C267-9946-9180-E072549C5E0A}">
      <dsp:nvSpPr>
        <dsp:cNvPr id="0" name=""/>
        <dsp:cNvSpPr/>
      </dsp:nvSpPr>
      <dsp:spPr>
        <a:xfrm>
          <a:off x="147830" y="803271"/>
          <a:ext cx="4229498" cy="3057018"/>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DE6F7D77-2422-F040-BFD3-D980972815C4}">
      <dsp:nvSpPr>
        <dsp:cNvPr id="0" name=""/>
        <dsp:cNvSpPr/>
      </dsp:nvSpPr>
      <dsp:spPr>
        <a:xfrm>
          <a:off x="417023" y="1059005"/>
          <a:ext cx="4229498" cy="305701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KG Primary Penmanship" panose="02000506000000020003" pitchFamily="2" charset="77"/>
            </a:rPr>
            <a:t>Ann Arbor Public Schools uses  a new curriculum called Project Place that emphasizes an interdisciplinary, inquiry approach to real-life topics and place-based learning. </a:t>
          </a:r>
        </a:p>
      </dsp:txBody>
      <dsp:txXfrm>
        <a:off x="506560" y="1148542"/>
        <a:ext cx="4050424" cy="2877944"/>
      </dsp:txXfrm>
    </dsp:sp>
    <dsp:sp modelId="{94BDABB2-0EB3-EE42-B8FC-1995B250C1AA}">
      <dsp:nvSpPr>
        <dsp:cNvPr id="0" name=""/>
        <dsp:cNvSpPr/>
      </dsp:nvSpPr>
      <dsp:spPr>
        <a:xfrm>
          <a:off x="4770006" y="1892661"/>
          <a:ext cx="3009091" cy="4111496"/>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032D2AA7-CEA7-934C-9E47-8A79664A7FA2}">
      <dsp:nvSpPr>
        <dsp:cNvPr id="0" name=""/>
        <dsp:cNvSpPr/>
      </dsp:nvSpPr>
      <dsp:spPr>
        <a:xfrm>
          <a:off x="5039200" y="2148395"/>
          <a:ext cx="3009091" cy="411149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KG Primary Penmanship" panose="02000506000000020003" pitchFamily="2" charset="77"/>
            </a:rPr>
            <a:t>Areas of inquiry include:</a:t>
          </a:r>
        </a:p>
        <a:p>
          <a:pPr marL="0" lvl="0" indent="0" algn="ctr" defTabSz="1244600">
            <a:lnSpc>
              <a:spcPct val="90000"/>
            </a:lnSpc>
            <a:spcBef>
              <a:spcPct val="0"/>
            </a:spcBef>
            <a:spcAft>
              <a:spcPct val="35000"/>
            </a:spcAft>
            <a:buNone/>
          </a:pPr>
          <a:r>
            <a:rPr lang="en-US" sz="2800" kern="1200" dirty="0">
              <a:latin typeface="KG Primary Penmanship" panose="02000506000000020003" pitchFamily="2" charset="77"/>
            </a:rPr>
            <a:t> - Communities,</a:t>
          </a:r>
        </a:p>
        <a:p>
          <a:pPr marL="0" lvl="0" indent="0" algn="ctr" defTabSz="1244600">
            <a:lnSpc>
              <a:spcPct val="90000"/>
            </a:lnSpc>
            <a:spcBef>
              <a:spcPct val="0"/>
            </a:spcBef>
            <a:spcAft>
              <a:spcPct val="35000"/>
            </a:spcAft>
            <a:buNone/>
          </a:pPr>
          <a:r>
            <a:rPr lang="en-US" sz="2800" kern="1200" dirty="0">
              <a:latin typeface="KG Primary Penmanship" panose="02000506000000020003" pitchFamily="2" charset="77"/>
            </a:rPr>
            <a:t>- Geography, </a:t>
          </a:r>
        </a:p>
        <a:p>
          <a:pPr marL="0" lvl="0" indent="0" algn="ctr" defTabSz="1244600">
            <a:lnSpc>
              <a:spcPct val="90000"/>
            </a:lnSpc>
            <a:spcBef>
              <a:spcPct val="0"/>
            </a:spcBef>
            <a:spcAft>
              <a:spcPct val="35000"/>
            </a:spcAft>
            <a:buNone/>
          </a:pPr>
          <a:r>
            <a:rPr lang="en-US" sz="2800" kern="1200" dirty="0">
              <a:latin typeface="KG Primary Penmanship" panose="02000506000000020003" pitchFamily="2" charset="77"/>
            </a:rPr>
            <a:t>- History, </a:t>
          </a:r>
        </a:p>
        <a:p>
          <a:pPr marL="0" lvl="0" indent="0" algn="ctr" defTabSz="1244600">
            <a:lnSpc>
              <a:spcPct val="90000"/>
            </a:lnSpc>
            <a:spcBef>
              <a:spcPct val="0"/>
            </a:spcBef>
            <a:spcAft>
              <a:spcPct val="35000"/>
            </a:spcAft>
            <a:buNone/>
          </a:pPr>
          <a:r>
            <a:rPr lang="en-US" sz="2800" kern="1200" dirty="0">
              <a:latin typeface="KG Primary Penmanship" panose="02000506000000020003" pitchFamily="2" charset="77"/>
            </a:rPr>
            <a:t> - Economics</a:t>
          </a:r>
        </a:p>
        <a:p>
          <a:pPr marL="0" lvl="0" indent="0" algn="ctr" defTabSz="1244600">
            <a:lnSpc>
              <a:spcPct val="90000"/>
            </a:lnSpc>
            <a:spcBef>
              <a:spcPct val="0"/>
            </a:spcBef>
            <a:spcAft>
              <a:spcPct val="35000"/>
            </a:spcAft>
            <a:buNone/>
          </a:pPr>
          <a:r>
            <a:rPr lang="en-US" sz="2800" kern="1200" dirty="0">
              <a:latin typeface="KG Primary Penmanship" panose="02000506000000020003" pitchFamily="2" charset="77"/>
            </a:rPr>
            <a:t>-Civics and Government.</a:t>
          </a:r>
        </a:p>
      </dsp:txBody>
      <dsp:txXfrm>
        <a:off x="5127333" y="2236528"/>
        <a:ext cx="2832825" cy="3935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019EF-0811-C64C-A87C-0D8D38B6FD3C}">
      <dsp:nvSpPr>
        <dsp:cNvPr id="0" name=""/>
        <dsp:cNvSpPr/>
      </dsp:nvSpPr>
      <dsp:spPr>
        <a:xfrm>
          <a:off x="0" y="676988"/>
          <a:ext cx="70104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39989-3807-0644-AEC9-28C4B54AFE75}">
      <dsp:nvSpPr>
        <dsp:cNvPr id="0" name=""/>
        <dsp:cNvSpPr/>
      </dsp:nvSpPr>
      <dsp:spPr>
        <a:xfrm>
          <a:off x="350520" y="12788"/>
          <a:ext cx="4907280"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KG Primary Penmanship" panose="02000506000000020003" pitchFamily="2" charset="77"/>
            </a:rPr>
            <a:t>Ann Arbor District Library</a:t>
          </a:r>
        </a:p>
      </dsp:txBody>
      <dsp:txXfrm>
        <a:off x="415367" y="77635"/>
        <a:ext cx="4777586" cy="1198706"/>
      </dsp:txXfrm>
    </dsp:sp>
    <dsp:sp modelId="{4CA67AC3-088D-D147-B497-EF387982BAE0}">
      <dsp:nvSpPr>
        <dsp:cNvPr id="0" name=""/>
        <dsp:cNvSpPr/>
      </dsp:nvSpPr>
      <dsp:spPr>
        <a:xfrm>
          <a:off x="0" y="2718188"/>
          <a:ext cx="7010400" cy="113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AF5EA-1C4C-2D43-A84C-B3EC3D599B30}">
      <dsp:nvSpPr>
        <dsp:cNvPr id="0" name=""/>
        <dsp:cNvSpPr/>
      </dsp:nvSpPr>
      <dsp:spPr>
        <a:xfrm>
          <a:off x="350520" y="2053988"/>
          <a:ext cx="4907280" cy="1328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KG Primary Penmanship" panose="02000506000000020003" pitchFamily="2" charset="77"/>
            </a:rPr>
            <a:t>Wild Swan Theater</a:t>
          </a:r>
        </a:p>
      </dsp:txBody>
      <dsp:txXfrm>
        <a:off x="415367" y="2118835"/>
        <a:ext cx="4777586" cy="1198706"/>
      </dsp:txXfrm>
    </dsp:sp>
    <dsp:sp modelId="{3070CDB8-4958-D14A-9329-18D7153DC904}">
      <dsp:nvSpPr>
        <dsp:cNvPr id="0" name=""/>
        <dsp:cNvSpPr/>
      </dsp:nvSpPr>
      <dsp:spPr>
        <a:xfrm>
          <a:off x="0" y="4759388"/>
          <a:ext cx="7010400" cy="113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73CC2A-6FC1-0542-BF1D-78ED919BE09B}">
      <dsp:nvSpPr>
        <dsp:cNvPr id="0" name=""/>
        <dsp:cNvSpPr/>
      </dsp:nvSpPr>
      <dsp:spPr>
        <a:xfrm>
          <a:off x="350520" y="4095188"/>
          <a:ext cx="4907280" cy="132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KG Primary Penmanship" panose="02000506000000020003" pitchFamily="2" charset="77"/>
            </a:rPr>
            <a:t>Life Cycle Walk-Botanical Gardens</a:t>
          </a:r>
        </a:p>
      </dsp:txBody>
      <dsp:txXfrm>
        <a:off x="415367" y="4160035"/>
        <a:ext cx="4777586" cy="1198706"/>
      </dsp:txXfrm>
    </dsp:sp>
    <dsp:sp modelId="{281D9FE2-0D18-7245-97F0-B8CD962EB747}">
      <dsp:nvSpPr>
        <dsp:cNvPr id="0" name=""/>
        <dsp:cNvSpPr/>
      </dsp:nvSpPr>
      <dsp:spPr>
        <a:xfrm>
          <a:off x="0" y="6800588"/>
          <a:ext cx="7010400"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6F354-CC43-5F40-A103-B47E3E7BBFE3}">
      <dsp:nvSpPr>
        <dsp:cNvPr id="0" name=""/>
        <dsp:cNvSpPr/>
      </dsp:nvSpPr>
      <dsp:spPr>
        <a:xfrm>
          <a:off x="350520" y="6136388"/>
          <a:ext cx="4907280" cy="132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KG Primary Penmanship" panose="02000506000000020003" pitchFamily="2" charset="77"/>
            </a:rPr>
            <a:t>Visit to a Local Business – Jiffy Plant</a:t>
          </a:r>
        </a:p>
      </dsp:txBody>
      <dsp:txXfrm>
        <a:off x="415367" y="6201235"/>
        <a:ext cx="4777586" cy="1198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6D96F-A62F-6B4C-9779-E43927DF2C49}">
      <dsp:nvSpPr>
        <dsp:cNvPr id="0" name=""/>
        <dsp:cNvSpPr/>
      </dsp:nvSpPr>
      <dsp:spPr>
        <a:xfrm>
          <a:off x="0" y="0"/>
          <a:ext cx="8583168" cy="11319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KG Primary Penmanship" panose="02000506000000020003" pitchFamily="2" charset="77"/>
            </a:rPr>
            <a:t>*Each day we will have ONE snack. Please try to make sure to send your child in with a healthy snack that can be eaten within 10 minutes.</a:t>
          </a:r>
        </a:p>
      </dsp:txBody>
      <dsp:txXfrm>
        <a:off x="33155" y="33155"/>
        <a:ext cx="7266016" cy="1065673"/>
      </dsp:txXfrm>
    </dsp:sp>
    <dsp:sp modelId="{138DBE63-3C00-6A4D-B599-7D1920019AEE}">
      <dsp:nvSpPr>
        <dsp:cNvPr id="0" name=""/>
        <dsp:cNvSpPr/>
      </dsp:nvSpPr>
      <dsp:spPr>
        <a:xfrm>
          <a:off x="718840" y="1337798"/>
          <a:ext cx="8583168" cy="11319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KG Primary Penmanship" panose="02000506000000020003" pitchFamily="2" charset="77"/>
            </a:rPr>
            <a:t>*We will ALWAYS accept donations for snack. This allows each and every child a nutritious pick-me-up for learning. I will notify you via my newsletter or Remind message asking for donations when needed!</a:t>
          </a:r>
        </a:p>
      </dsp:txBody>
      <dsp:txXfrm>
        <a:off x="751995" y="1370953"/>
        <a:ext cx="7062228" cy="1065673"/>
      </dsp:txXfrm>
    </dsp:sp>
    <dsp:sp modelId="{C1C8BD7F-3419-7A49-B944-2B90DE8C7DB2}">
      <dsp:nvSpPr>
        <dsp:cNvPr id="0" name=""/>
        <dsp:cNvSpPr/>
      </dsp:nvSpPr>
      <dsp:spPr>
        <a:xfrm>
          <a:off x="1426951" y="2675597"/>
          <a:ext cx="8583168" cy="11319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KG Primary Penmanship" panose="02000506000000020003" pitchFamily="2" charset="77"/>
            </a:rPr>
            <a:t>*Due to allergies, our classroom is nut-free.</a:t>
          </a:r>
        </a:p>
      </dsp:txBody>
      <dsp:txXfrm>
        <a:off x="1460106" y="2708752"/>
        <a:ext cx="7072957" cy="1065673"/>
      </dsp:txXfrm>
    </dsp:sp>
    <dsp:sp modelId="{15D6FADD-FE13-5F47-A153-BF0117D3EE98}">
      <dsp:nvSpPr>
        <dsp:cNvPr id="0" name=""/>
        <dsp:cNvSpPr/>
      </dsp:nvSpPr>
      <dsp:spPr>
        <a:xfrm>
          <a:off x="2145791" y="4013396"/>
          <a:ext cx="8583168" cy="113198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KG Primary Penmanship" panose="02000506000000020003" pitchFamily="2" charset="77"/>
            </a:rPr>
            <a:t>*Non-food birthday treats for the school. </a:t>
          </a:r>
        </a:p>
      </dsp:txBody>
      <dsp:txXfrm>
        <a:off x="2178946" y="4046551"/>
        <a:ext cx="7062228" cy="1065673"/>
      </dsp:txXfrm>
    </dsp:sp>
    <dsp:sp modelId="{63F43717-8E78-414E-A6AB-2E0128F1250D}">
      <dsp:nvSpPr>
        <dsp:cNvPr id="0" name=""/>
        <dsp:cNvSpPr/>
      </dsp:nvSpPr>
      <dsp:spPr>
        <a:xfrm>
          <a:off x="7847378" y="866996"/>
          <a:ext cx="735789" cy="7357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012931" y="866996"/>
        <a:ext cx="404683" cy="553681"/>
      </dsp:txXfrm>
    </dsp:sp>
    <dsp:sp modelId="{5ABB7F4D-46F7-9E4C-88A4-EEA96A36A2F5}">
      <dsp:nvSpPr>
        <dsp:cNvPr id="0" name=""/>
        <dsp:cNvSpPr/>
      </dsp:nvSpPr>
      <dsp:spPr>
        <a:xfrm>
          <a:off x="8566218" y="2204795"/>
          <a:ext cx="735789" cy="7357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731771" y="2204795"/>
        <a:ext cx="404683" cy="553681"/>
      </dsp:txXfrm>
    </dsp:sp>
    <dsp:sp modelId="{5927670F-7578-124B-B241-71BAA948A3EC}">
      <dsp:nvSpPr>
        <dsp:cNvPr id="0" name=""/>
        <dsp:cNvSpPr/>
      </dsp:nvSpPr>
      <dsp:spPr>
        <a:xfrm>
          <a:off x="9274330" y="3542594"/>
          <a:ext cx="735789" cy="7357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9439883" y="3542594"/>
        <a:ext cx="404683" cy="5536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15589785"/>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75360" y="1915659"/>
            <a:ext cx="11054080" cy="11474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1"/>
          </a:p>
        </p:txBody>
      </p:sp>
      <p:sp>
        <p:nvSpPr>
          <p:cNvPr id="8" name="Rectangle 7"/>
          <p:cNvSpPr/>
          <p:nvPr/>
        </p:nvSpPr>
        <p:spPr>
          <a:xfrm>
            <a:off x="975360" y="6091042"/>
            <a:ext cx="11054080" cy="11474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1"/>
          </a:p>
        </p:txBody>
      </p:sp>
      <p:sp>
        <p:nvSpPr>
          <p:cNvPr id="9" name="Rectangle 8"/>
          <p:cNvSpPr/>
          <p:nvPr/>
        </p:nvSpPr>
        <p:spPr>
          <a:xfrm>
            <a:off x="975360" y="2111686"/>
            <a:ext cx="11054080" cy="390144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1"/>
          </a:p>
        </p:txBody>
      </p:sp>
      <p:grpSp>
        <p:nvGrpSpPr>
          <p:cNvPr id="10" name="Group 9"/>
          <p:cNvGrpSpPr>
            <a:grpSpLocks noChangeAspect="1"/>
          </p:cNvGrpSpPr>
          <p:nvPr/>
        </p:nvGrpSpPr>
        <p:grpSpPr>
          <a:xfrm>
            <a:off x="10289465" y="5841099"/>
            <a:ext cx="1300480" cy="130048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121664" y="2036939"/>
            <a:ext cx="10691029" cy="4317594"/>
          </a:xfrm>
        </p:spPr>
        <p:txBody>
          <a:bodyPr anchor="ctr">
            <a:noAutofit/>
          </a:bodyPr>
          <a:lstStyle>
            <a:lvl1pPr algn="l">
              <a:lnSpc>
                <a:spcPct val="85000"/>
              </a:lnSpc>
              <a:defRPr sz="8533"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141171" y="6242304"/>
            <a:ext cx="8417357" cy="1521562"/>
          </a:xfrm>
        </p:spPr>
        <p:txBody>
          <a:bodyPr>
            <a:normAutofit/>
          </a:bodyPr>
          <a:lstStyle>
            <a:lvl1pPr marL="0" indent="0" algn="l">
              <a:buNone/>
              <a:defRPr sz="2560" b="0">
                <a:solidFill>
                  <a:schemeClr val="tx1"/>
                </a:solidFill>
              </a:defRPr>
            </a:lvl1pPr>
            <a:lvl2pPr marL="650230" indent="0" algn="ctr">
              <a:buNone/>
              <a:defRPr sz="3982"/>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465C61-4B85-E54C-AAB2-FB78BCA4D448}" type="datetimeFigureOut">
              <a:rPr lang="en-US" smtClean="0"/>
              <a:t>9/19/19</a:t>
            </a:fld>
            <a:endParaRPr lang="en-US"/>
          </a:p>
        </p:txBody>
      </p:sp>
      <p:sp>
        <p:nvSpPr>
          <p:cNvPr id="5" name="Footer Placeholder 4"/>
          <p:cNvSpPr>
            <a:spLocks noGrp="1"/>
          </p:cNvSpPr>
          <p:nvPr>
            <p:ph type="ftr" sz="quarter" idx="11"/>
          </p:nvPr>
        </p:nvSpPr>
        <p:spPr>
          <a:xfrm>
            <a:off x="1155989" y="8921295"/>
            <a:ext cx="6749491" cy="519289"/>
          </a:xfrm>
        </p:spPr>
        <p:txBody>
          <a:bodyPr/>
          <a:lstStyle/>
          <a:p>
            <a:endParaRPr lang="en-US"/>
          </a:p>
        </p:txBody>
      </p:sp>
      <p:sp>
        <p:nvSpPr>
          <p:cNvPr id="6" name="Slide Number Placeholder 5"/>
          <p:cNvSpPr>
            <a:spLocks noGrp="1"/>
          </p:cNvSpPr>
          <p:nvPr>
            <p:ph type="sldNum" sz="quarter" idx="12"/>
          </p:nvPr>
        </p:nvSpPr>
        <p:spPr>
          <a:xfrm>
            <a:off x="10302977" y="6012011"/>
            <a:ext cx="1273459" cy="910336"/>
          </a:xfrm>
        </p:spPr>
        <p:txBody>
          <a:bodyPr/>
          <a:lstStyle>
            <a:lvl1pPr>
              <a:defRPr sz="3982" b="1"/>
            </a:lvl1pPr>
          </a:lstStyle>
          <a:p>
            <a:fld id="{2A872B97-C6B8-214F-9A94-AD3A2342F687}" type="slidenum">
              <a:rPr lang="en-US" smtClean="0"/>
              <a:t>‹#›</a:t>
            </a:fld>
            <a:endParaRPr lang="en-US"/>
          </a:p>
        </p:txBody>
      </p:sp>
    </p:spTree>
    <p:extLst>
      <p:ext uri="{BB962C8B-B14F-4D97-AF65-F5344CB8AC3E}">
        <p14:creationId xmlns:p14="http://schemas.microsoft.com/office/powerpoint/2010/main" val="98001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65C61-4B85-E54C-AAB2-FB78BCA4D448}"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174815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758613"/>
            <a:ext cx="2722880" cy="801962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7921" y="758613"/>
            <a:ext cx="8006080" cy="801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65C61-4B85-E54C-AAB2-FB78BCA4D448}"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428104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079500" y="1320800"/>
            <a:ext cx="10845800" cy="4445000"/>
          </a:xfrm>
          <a:prstGeom prst="rect">
            <a:avLst/>
          </a:prstGeom>
        </p:spPr>
        <p:txBody>
          <a:bodyPr lIns="0" tIns="0" rIns="0" bIns="0" anchor="b"/>
          <a:lstStyle>
            <a:lvl1pPr>
              <a:defRPr sz="12000"/>
            </a:lvl1pPr>
          </a:lstStyle>
          <a:p>
            <a:pPr lvl="0">
              <a:defRPr sz="1800"/>
            </a:pPr>
            <a:r>
              <a:rPr sz="12000"/>
              <a:t>Title Text</a:t>
            </a:r>
          </a:p>
        </p:txBody>
      </p:sp>
      <p:sp>
        <p:nvSpPr>
          <p:cNvPr id="8" name="Shape 8"/>
          <p:cNvSpPr>
            <a:spLocks noGrp="1"/>
          </p:cNvSpPr>
          <p:nvPr>
            <p:ph type="body" idx="1"/>
          </p:nvPr>
        </p:nvSpPr>
        <p:spPr>
          <a:xfrm>
            <a:off x="1397000" y="5765800"/>
            <a:ext cx="10210800" cy="2032000"/>
          </a:xfrm>
          <a:prstGeom prst="rect">
            <a:avLst/>
          </a:prstGeom>
        </p:spPr>
        <p:txBody>
          <a:bodyPr lIns="0" tIns="0" rIns="0" bIns="0" anchor="t"/>
          <a:lstStyle>
            <a:lvl1pPr marL="0" indent="0" algn="ctr">
              <a:spcBef>
                <a:spcPts val="0"/>
              </a:spcBef>
              <a:buSzTx/>
              <a:buNone/>
              <a:defRPr sz="4200"/>
            </a:lvl1pPr>
            <a:lvl2pPr marL="0" indent="0" algn="ctr">
              <a:spcBef>
                <a:spcPts val="0"/>
              </a:spcBef>
              <a:buSzTx/>
              <a:buNone/>
              <a:defRPr sz="4200"/>
            </a:lvl2pPr>
            <a:lvl3pPr marL="0" indent="0" algn="ctr">
              <a:spcBef>
                <a:spcPts val="0"/>
              </a:spcBef>
              <a:buSzTx/>
              <a:buNone/>
              <a:defRPr sz="4200"/>
            </a:lvl3pPr>
            <a:lvl4pPr marL="0" indent="0" algn="ctr">
              <a:spcBef>
                <a:spcPts val="0"/>
              </a:spcBef>
              <a:buSzTx/>
              <a:buNone/>
              <a:defRPr sz="4200"/>
            </a:lvl4pPr>
            <a:lvl5pPr marL="0" indent="0" algn="ctr">
              <a:spcBef>
                <a:spcPts val="0"/>
              </a:spcBef>
              <a:buSzTx/>
              <a:buNone/>
              <a:defRPr sz="4200"/>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extLst>
      <p:ext uri="{BB962C8B-B14F-4D97-AF65-F5344CB8AC3E}">
        <p14:creationId xmlns:p14="http://schemas.microsoft.com/office/powerpoint/2010/main" val="32526525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65C61-4B85-E54C-AAB2-FB78BCA4D448}"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151811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6994473"/>
            <a:ext cx="13004800" cy="2759125"/>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1"/>
          </a:p>
        </p:txBody>
      </p:sp>
      <p:sp>
        <p:nvSpPr>
          <p:cNvPr id="2" name="Title 1"/>
          <p:cNvSpPr>
            <a:spLocks noGrp="1"/>
          </p:cNvSpPr>
          <p:nvPr>
            <p:ph type="title"/>
          </p:nvPr>
        </p:nvSpPr>
        <p:spPr>
          <a:xfrm>
            <a:off x="2311603" y="1742643"/>
            <a:ext cx="9899904" cy="5006848"/>
          </a:xfrm>
        </p:spPr>
        <p:txBody>
          <a:bodyPr anchor="ctr">
            <a:normAutofit/>
          </a:bodyPr>
          <a:lstStyle>
            <a:lvl1pPr>
              <a:lnSpc>
                <a:spcPct val="85000"/>
              </a:lnSpc>
              <a:defRPr sz="9387" b="1"/>
            </a:lvl1pPr>
          </a:lstStyle>
          <a:p>
            <a:r>
              <a:rPr lang="en-US"/>
              <a:t>Click to edit Master title style</a:t>
            </a:r>
            <a:endParaRPr lang="en-US" dirty="0"/>
          </a:p>
        </p:txBody>
      </p:sp>
      <p:sp>
        <p:nvSpPr>
          <p:cNvPr id="3" name="Text Placeholder 2"/>
          <p:cNvSpPr>
            <a:spLocks noGrp="1"/>
          </p:cNvSpPr>
          <p:nvPr>
            <p:ph type="body" idx="1"/>
          </p:nvPr>
        </p:nvSpPr>
        <p:spPr>
          <a:xfrm>
            <a:off x="2310158" y="7139635"/>
            <a:ext cx="9656064" cy="1517227"/>
          </a:xfrm>
        </p:spPr>
        <p:txBody>
          <a:bodyPr anchor="t">
            <a:normAutofit/>
          </a:bodyPr>
          <a:lstStyle>
            <a:lvl1pPr marL="0" indent="0">
              <a:buNone/>
              <a:defRPr sz="2560" b="0">
                <a:solidFill>
                  <a:schemeClr val="accent1">
                    <a:lumMod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166579" y="8921295"/>
            <a:ext cx="2820597" cy="519289"/>
          </a:xfrm>
        </p:spPr>
        <p:txBody>
          <a:bodyPr/>
          <a:lstStyle>
            <a:lvl1pPr>
              <a:defRPr>
                <a:solidFill>
                  <a:schemeClr val="accent1">
                    <a:lumMod val="50000"/>
                  </a:schemeClr>
                </a:solidFill>
              </a:defRPr>
            </a:lvl1pPr>
          </a:lstStyle>
          <a:p>
            <a:fld id="{8A465C61-4B85-E54C-AAB2-FB78BCA4D448}" type="datetimeFigureOut">
              <a:rPr lang="en-US" smtClean="0"/>
              <a:t>9/19/19</a:t>
            </a:fld>
            <a:endParaRPr lang="en-US"/>
          </a:p>
        </p:txBody>
      </p:sp>
      <p:sp>
        <p:nvSpPr>
          <p:cNvPr id="5" name="Footer Placeholder 4"/>
          <p:cNvSpPr>
            <a:spLocks noGrp="1"/>
          </p:cNvSpPr>
          <p:nvPr>
            <p:ph type="ftr" sz="quarter" idx="11"/>
          </p:nvPr>
        </p:nvSpPr>
        <p:spPr>
          <a:xfrm>
            <a:off x="2326896" y="8921293"/>
            <a:ext cx="6749491" cy="519289"/>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901493" y="3456886"/>
            <a:ext cx="1300480" cy="130048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917973" y="3567797"/>
            <a:ext cx="1267519" cy="1024472"/>
          </a:xfrm>
        </p:spPr>
        <p:txBody>
          <a:bodyPr/>
          <a:lstStyle>
            <a:lvl1pPr>
              <a:defRPr sz="3982"/>
            </a:lvl1pPr>
          </a:lstStyle>
          <a:p>
            <a:fld id="{2A872B97-C6B8-214F-9A94-AD3A2342F687}" type="slidenum">
              <a:rPr lang="en-US" smtClean="0"/>
              <a:t>‹#›</a:t>
            </a:fld>
            <a:endParaRPr lang="en-US"/>
          </a:p>
        </p:txBody>
      </p:sp>
    </p:spTree>
    <p:extLst>
      <p:ext uri="{BB962C8B-B14F-4D97-AF65-F5344CB8AC3E}">
        <p14:creationId xmlns:p14="http://schemas.microsoft.com/office/powerpoint/2010/main" val="317866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5360" y="3121152"/>
            <a:ext cx="5201920" cy="5657088"/>
          </a:xfrm>
        </p:spPr>
        <p:txBody>
          <a:bodyPr/>
          <a:lstStyle>
            <a:lvl1pPr>
              <a:defRPr sz="2844"/>
            </a:lvl1pPr>
            <a:lvl2pPr>
              <a:defRPr sz="2560"/>
            </a:lvl2pPr>
            <a:lvl3pPr>
              <a:defRPr sz="2276"/>
            </a:lvl3pPr>
            <a:lvl4pPr>
              <a:defRPr sz="2276"/>
            </a:lvl4pPr>
            <a:lvl5pPr>
              <a:defRPr sz="2276"/>
            </a:lvl5pPr>
            <a:lvl6pPr>
              <a:defRPr sz="2560"/>
            </a:lvl6pPr>
            <a:lvl7pPr>
              <a:defRPr sz="2560"/>
            </a:lvl7pPr>
            <a:lvl8pPr>
              <a:defRPr sz="2560"/>
            </a:lvl8pPr>
            <a:lvl9pPr>
              <a:defRPr sz="25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15599" y="3121152"/>
            <a:ext cx="5201920" cy="5657088"/>
          </a:xfrm>
        </p:spPr>
        <p:txBody>
          <a:bodyPr/>
          <a:lstStyle>
            <a:lvl1pPr>
              <a:defRPr sz="2844"/>
            </a:lvl1pPr>
            <a:lvl2pPr>
              <a:defRPr sz="2560"/>
            </a:lvl2pPr>
            <a:lvl3pPr>
              <a:defRPr sz="2276"/>
            </a:lvl3pPr>
            <a:lvl4pPr>
              <a:defRPr sz="2276"/>
            </a:lvl4pPr>
            <a:lvl5pPr>
              <a:defRPr sz="2276"/>
            </a:lvl5pPr>
            <a:lvl6pPr>
              <a:defRPr sz="2560"/>
            </a:lvl6pPr>
            <a:lvl7pPr>
              <a:defRPr sz="2560"/>
            </a:lvl7pPr>
            <a:lvl8pPr>
              <a:defRPr sz="2560"/>
            </a:lvl8pPr>
            <a:lvl9pPr>
              <a:defRPr sz="25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465C61-4B85-E54C-AAB2-FB78BCA4D448}"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70209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5360" y="2913075"/>
            <a:ext cx="5201920" cy="910336"/>
          </a:xfrm>
        </p:spPr>
        <p:txBody>
          <a:bodyPr anchor="ctr">
            <a:normAutofit/>
          </a:bodyPr>
          <a:lstStyle>
            <a:lvl1pPr marL="0" indent="0">
              <a:buNone/>
              <a:defRPr sz="2844" b="1">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975360" y="3901440"/>
            <a:ext cx="5201920" cy="4681728"/>
          </a:xfrm>
        </p:spPr>
        <p:txBody>
          <a:bodyPr/>
          <a:lstStyle>
            <a:lvl1pPr>
              <a:defRPr sz="2844"/>
            </a:lvl1pPr>
            <a:lvl2pPr>
              <a:defRPr sz="2560"/>
            </a:lvl2pPr>
            <a:lvl3pPr>
              <a:defRPr sz="2276"/>
            </a:lvl3pPr>
            <a:lvl4pPr>
              <a:defRPr sz="2276"/>
            </a:lvl4pPr>
            <a:lvl5pPr>
              <a:defRPr sz="2276"/>
            </a:lvl5pPr>
            <a:lvl6pPr>
              <a:defRPr sz="2276"/>
            </a:lvl6pPr>
            <a:lvl7pPr>
              <a:defRPr sz="2276"/>
            </a:lvl7pPr>
            <a:lvl8pPr>
              <a:defRPr sz="2276"/>
            </a:lvl8pPr>
            <a:lvl9pPr>
              <a:defRPr sz="227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56239" y="2913075"/>
            <a:ext cx="5201920" cy="910336"/>
          </a:xfrm>
        </p:spPr>
        <p:txBody>
          <a:bodyPr anchor="ctr">
            <a:normAutofit/>
          </a:bodyPr>
          <a:lstStyle>
            <a:lvl1pPr marL="0" indent="0">
              <a:buNone/>
              <a:defRPr sz="2844" b="1">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6856239" y="3901440"/>
            <a:ext cx="5201920" cy="4681728"/>
          </a:xfrm>
        </p:spPr>
        <p:txBody>
          <a:bodyPr/>
          <a:lstStyle>
            <a:lvl1pPr>
              <a:defRPr sz="2844"/>
            </a:lvl1pPr>
            <a:lvl2pPr>
              <a:defRPr sz="2560"/>
            </a:lvl2pPr>
            <a:lvl3pPr>
              <a:defRPr sz="2276"/>
            </a:lvl3pPr>
            <a:lvl4pPr>
              <a:defRPr sz="2276"/>
            </a:lvl4pPr>
            <a:lvl5pPr>
              <a:defRPr sz="2276"/>
            </a:lvl5pPr>
            <a:lvl6pPr>
              <a:defRPr sz="2276"/>
            </a:lvl6pPr>
            <a:lvl7pPr>
              <a:defRPr sz="2276"/>
            </a:lvl7pPr>
            <a:lvl8pPr>
              <a:defRPr sz="2276"/>
            </a:lvl8pPr>
            <a:lvl9pPr>
              <a:defRPr sz="227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65C61-4B85-E54C-AAB2-FB78BCA4D448}"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72B97-C6B8-214F-9A94-AD3A2342F68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5488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A465C61-4B85-E54C-AAB2-FB78BCA4D448}" type="datetimeFigureOut">
              <a:rPr lang="en-US" smtClean="0"/>
              <a:t>9/19/19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2A872B97-C6B8-214F-9A94-AD3A2342F687}"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730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65C61-4B85-E54C-AAB2-FB78BCA4D448}" type="datetimeFigureOut">
              <a:rPr lang="en-US" smtClean="0"/>
              <a:t>9/19/19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129425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857324" y="2"/>
            <a:ext cx="4147476" cy="9753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1"/>
          </a:p>
        </p:txBody>
      </p:sp>
      <p:sp>
        <p:nvSpPr>
          <p:cNvPr id="2" name="Title 1"/>
          <p:cNvSpPr>
            <a:spLocks noGrp="1"/>
          </p:cNvSpPr>
          <p:nvPr>
            <p:ph type="title"/>
          </p:nvPr>
        </p:nvSpPr>
        <p:spPr>
          <a:xfrm>
            <a:off x="9119616" y="975360"/>
            <a:ext cx="3413760" cy="2470912"/>
          </a:xfrm>
        </p:spPr>
        <p:txBody>
          <a:bodyPr anchor="b">
            <a:normAutofit/>
          </a:bodyPr>
          <a:lstStyle>
            <a:lvl1pPr>
              <a:defRPr sz="3982" b="1"/>
            </a:lvl1pPr>
          </a:lstStyle>
          <a:p>
            <a:r>
              <a:rPr lang="en-US"/>
              <a:t>Click to edit Master title style</a:t>
            </a:r>
            <a:endParaRPr lang="en-US" dirty="0"/>
          </a:p>
        </p:txBody>
      </p:sp>
      <p:sp>
        <p:nvSpPr>
          <p:cNvPr id="3" name="Content Placeholder 2"/>
          <p:cNvSpPr>
            <a:spLocks noGrp="1"/>
          </p:cNvSpPr>
          <p:nvPr>
            <p:ph idx="1"/>
          </p:nvPr>
        </p:nvSpPr>
        <p:spPr>
          <a:xfrm>
            <a:off x="894080" y="975360"/>
            <a:ext cx="7159142" cy="7139635"/>
          </a:xfrm>
        </p:spPr>
        <p:txBody>
          <a:bodyPr/>
          <a:lstStyle>
            <a:lvl1pPr>
              <a:defRPr sz="2844"/>
            </a:lvl1pPr>
            <a:lvl2pPr>
              <a:defRPr sz="2560"/>
            </a:lvl2pPr>
            <a:lvl3pPr>
              <a:defRPr sz="2276"/>
            </a:lvl3pPr>
            <a:lvl4pPr>
              <a:defRPr sz="2276"/>
            </a:lvl4pPr>
            <a:lvl5pPr>
              <a:defRPr sz="2276"/>
            </a:lvl5pPr>
            <a:lvl6pPr>
              <a:defRPr sz="2844"/>
            </a:lvl6pPr>
            <a:lvl7pPr>
              <a:defRPr sz="2844"/>
            </a:lvl7pPr>
            <a:lvl8pPr>
              <a:defRPr sz="2844"/>
            </a:lvl8pPr>
            <a:lvl9pPr>
              <a:defRPr sz="28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19616" y="3446272"/>
            <a:ext cx="3413760" cy="4681728"/>
          </a:xfrm>
        </p:spPr>
        <p:txBody>
          <a:bodyPr>
            <a:normAutofit/>
          </a:bodyPr>
          <a:lstStyle>
            <a:lvl1pPr marL="0" indent="0">
              <a:lnSpc>
                <a:spcPct val="100000"/>
              </a:lnSpc>
              <a:spcBef>
                <a:spcPts val="1422"/>
              </a:spcBef>
              <a:buNone/>
              <a:defRPr sz="1920">
                <a:solidFill>
                  <a:schemeClr val="accent1">
                    <a:lumMod val="5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grpSp>
        <p:nvGrpSpPr>
          <p:cNvPr id="12" name="Group 11"/>
          <p:cNvGrpSpPr/>
          <p:nvPr/>
        </p:nvGrpSpPr>
        <p:grpSpPr>
          <a:xfrm>
            <a:off x="12121122" y="8896367"/>
            <a:ext cx="559206" cy="559206"/>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8A465C61-4B85-E54C-AAB2-FB78BCA4D448}" type="datetimeFigureOut">
              <a:rPr lang="en-US" smtClean="0"/>
              <a:t>9/19/19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428212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857324" y="2"/>
            <a:ext cx="4147476" cy="9753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1"/>
          </a:p>
        </p:txBody>
      </p:sp>
      <p:sp>
        <p:nvSpPr>
          <p:cNvPr id="2" name="Title 1"/>
          <p:cNvSpPr>
            <a:spLocks noGrp="1"/>
          </p:cNvSpPr>
          <p:nvPr>
            <p:ph type="title"/>
          </p:nvPr>
        </p:nvSpPr>
        <p:spPr>
          <a:xfrm>
            <a:off x="9119616" y="975360"/>
            <a:ext cx="3413760" cy="2470912"/>
          </a:xfrm>
        </p:spPr>
        <p:txBody>
          <a:bodyPr anchor="b">
            <a:normAutofit/>
          </a:bodyPr>
          <a:lstStyle>
            <a:lvl1pPr>
              <a:defRPr sz="3982" b="1"/>
            </a:lvl1pPr>
          </a:lstStyle>
          <a:p>
            <a:r>
              <a:rPr lang="en-US"/>
              <a:t>Click to edit Master title style</a:t>
            </a:r>
            <a:endParaRPr lang="en-US" dirty="0"/>
          </a:p>
        </p:txBody>
      </p:sp>
      <p:sp>
        <p:nvSpPr>
          <p:cNvPr id="3" name="Picture Placeholder 2"/>
          <p:cNvSpPr>
            <a:spLocks noGrp="1"/>
          </p:cNvSpPr>
          <p:nvPr>
            <p:ph type="pic" idx="1"/>
          </p:nvPr>
        </p:nvSpPr>
        <p:spPr>
          <a:xfrm>
            <a:off x="1" y="0"/>
            <a:ext cx="8857323" cy="9753600"/>
          </a:xfrm>
          <a:solidFill>
            <a:schemeClr val="tx2">
              <a:lumMod val="20000"/>
              <a:lumOff val="80000"/>
            </a:schemeClr>
          </a:solidFill>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p>
        </p:txBody>
      </p:sp>
      <p:sp>
        <p:nvSpPr>
          <p:cNvPr id="4" name="Text Placeholder 3"/>
          <p:cNvSpPr>
            <a:spLocks noGrp="1"/>
          </p:cNvSpPr>
          <p:nvPr>
            <p:ph type="body" sz="half" idx="2"/>
          </p:nvPr>
        </p:nvSpPr>
        <p:spPr>
          <a:xfrm>
            <a:off x="9119616" y="3446272"/>
            <a:ext cx="3413760" cy="4681728"/>
          </a:xfrm>
        </p:spPr>
        <p:txBody>
          <a:bodyPr>
            <a:normAutofit/>
          </a:bodyPr>
          <a:lstStyle>
            <a:lvl1pPr marL="0" indent="0">
              <a:lnSpc>
                <a:spcPct val="100000"/>
              </a:lnSpc>
              <a:spcBef>
                <a:spcPts val="1422"/>
              </a:spcBef>
              <a:buNone/>
              <a:defRPr sz="1920">
                <a:solidFill>
                  <a:schemeClr val="accent1">
                    <a:lumMod val="5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grpSp>
        <p:nvGrpSpPr>
          <p:cNvPr id="12" name="Group 11"/>
          <p:cNvGrpSpPr/>
          <p:nvPr/>
        </p:nvGrpSpPr>
        <p:grpSpPr>
          <a:xfrm>
            <a:off x="12121122" y="8896367"/>
            <a:ext cx="559206" cy="559206"/>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8A465C61-4B85-E54C-AAB2-FB78BCA4D448}" type="datetimeFigureOut">
              <a:rPr lang="en-US" smtClean="0"/>
              <a:t>9/19/19</a:t>
            </a:fld>
            <a:endParaRPr lang="en-US"/>
          </a:p>
        </p:txBody>
      </p:sp>
      <p:sp>
        <p:nvSpPr>
          <p:cNvPr id="10" name="Slide Number Placeholder 9"/>
          <p:cNvSpPr>
            <a:spLocks noGrp="1"/>
          </p:cNvSpPr>
          <p:nvPr>
            <p:ph type="sldNum" sz="quarter" idx="12"/>
          </p:nvPr>
        </p:nvSpPr>
        <p:spPr/>
        <p:txBody>
          <a:bodyPr/>
          <a:lstStyle/>
          <a:p>
            <a:fld id="{2A872B97-C6B8-214F-9A94-AD3A2342F687}" type="slidenum">
              <a:rPr lang="en-US" smtClean="0"/>
              <a:t>‹#›</a:t>
            </a:fld>
            <a:endParaRPr lang="en-US"/>
          </a:p>
        </p:txBody>
      </p:sp>
    </p:spTree>
    <p:extLst>
      <p:ext uri="{BB962C8B-B14F-4D97-AF65-F5344CB8AC3E}">
        <p14:creationId xmlns:p14="http://schemas.microsoft.com/office/powerpoint/2010/main" val="10375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12121122" y="8896367"/>
            <a:ext cx="559206" cy="559206"/>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975360" y="689254"/>
            <a:ext cx="11054080" cy="22888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5360" y="3017114"/>
            <a:ext cx="11054080" cy="57611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22479" y="8921295"/>
            <a:ext cx="3491789" cy="519289"/>
          </a:xfrm>
          <a:prstGeom prst="rect">
            <a:avLst/>
          </a:prstGeom>
        </p:spPr>
        <p:txBody>
          <a:bodyPr vert="horz" lIns="91440" tIns="45720" rIns="91440" bIns="45720" rtlCol="0" anchor="ctr"/>
          <a:lstStyle>
            <a:lvl1pPr algn="r">
              <a:defRPr sz="1422">
                <a:solidFill>
                  <a:schemeClr val="accent1">
                    <a:lumMod val="50000"/>
                  </a:schemeClr>
                </a:solidFill>
              </a:defRPr>
            </a:lvl1pPr>
          </a:lstStyle>
          <a:p>
            <a:fld id="{8A465C61-4B85-E54C-AAB2-FB78BCA4D448}" type="datetimeFigureOut">
              <a:rPr lang="en-US" smtClean="0"/>
              <a:t>9/19/19</a:t>
            </a:fld>
            <a:endParaRPr lang="en-US"/>
          </a:p>
        </p:txBody>
      </p:sp>
      <p:sp>
        <p:nvSpPr>
          <p:cNvPr id="5" name="Footer Placeholder 4"/>
          <p:cNvSpPr>
            <a:spLocks noGrp="1"/>
          </p:cNvSpPr>
          <p:nvPr>
            <p:ph type="ftr" sz="quarter" idx="3"/>
          </p:nvPr>
        </p:nvSpPr>
        <p:spPr>
          <a:xfrm>
            <a:off x="975360" y="8921295"/>
            <a:ext cx="6749491" cy="519289"/>
          </a:xfrm>
          <a:prstGeom prst="rect">
            <a:avLst/>
          </a:prstGeom>
        </p:spPr>
        <p:txBody>
          <a:bodyPr vert="horz" lIns="91440" tIns="45720" rIns="91440" bIns="45720" rtlCol="0" anchor="ctr"/>
          <a:lstStyle>
            <a:lvl1pPr algn="l">
              <a:defRPr sz="1422">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12065203" y="8921295"/>
            <a:ext cx="682752" cy="519289"/>
          </a:xfrm>
          <a:prstGeom prst="rect">
            <a:avLst/>
          </a:prstGeom>
        </p:spPr>
        <p:txBody>
          <a:bodyPr vert="horz" lIns="91440" tIns="45720" rIns="91440" bIns="45720" rtlCol="0" anchor="ctr"/>
          <a:lstStyle>
            <a:lvl1pPr algn="ctr">
              <a:defRPr sz="1564" b="1" spc="-100" baseline="0">
                <a:solidFill>
                  <a:srgbClr val="FFFFFF"/>
                </a:solidFill>
                <a:latin typeface="+mn-lt"/>
              </a:defRPr>
            </a:lvl1pPr>
          </a:lstStyle>
          <a:p>
            <a:fld id="{2A872B97-C6B8-214F-9A94-AD3A2342F687}" type="slidenum">
              <a:rPr lang="en-US" smtClean="0"/>
              <a:t>‹#›</a:t>
            </a:fld>
            <a:endParaRPr lang="en-US"/>
          </a:p>
        </p:txBody>
      </p:sp>
    </p:spTree>
    <p:extLst>
      <p:ext uri="{BB962C8B-B14F-4D97-AF65-F5344CB8AC3E}">
        <p14:creationId xmlns:p14="http://schemas.microsoft.com/office/powerpoint/2010/main" val="20296297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1300460" rtl="0" eaLnBrk="1" latinLnBrk="0" hangingPunct="1">
        <a:lnSpc>
          <a:spcPct val="90000"/>
        </a:lnSpc>
        <a:spcBef>
          <a:spcPct val="0"/>
        </a:spcBef>
        <a:buNone/>
        <a:defRPr sz="5973"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60092" indent="-260092" algn="l" defTabSz="1300460" rtl="0" eaLnBrk="1" latinLnBrk="0" hangingPunct="1">
        <a:lnSpc>
          <a:spcPct val="90000"/>
        </a:lnSpc>
        <a:spcBef>
          <a:spcPts val="1707"/>
        </a:spcBef>
        <a:buClr>
          <a:schemeClr val="accent1"/>
        </a:buClr>
        <a:buSzPct val="85000"/>
        <a:buFont typeface="Wingdings" pitchFamily="2" charset="2"/>
        <a:buChar char="§"/>
        <a:defRPr sz="2844" kern="1200">
          <a:solidFill>
            <a:schemeClr val="tx1"/>
          </a:solidFill>
          <a:latin typeface="+mn-lt"/>
          <a:ea typeface="+mn-ea"/>
          <a:cs typeface="+mn-cs"/>
        </a:defRPr>
      </a:lvl1pPr>
      <a:lvl2pPr marL="650230" indent="-260092"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560" kern="1200">
          <a:solidFill>
            <a:schemeClr val="tx1"/>
          </a:solidFill>
          <a:latin typeface="+mn-lt"/>
          <a:ea typeface="+mn-ea"/>
          <a:cs typeface="+mn-cs"/>
        </a:defRPr>
      </a:lvl2pPr>
      <a:lvl3pPr marL="1040368" indent="-260092"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3pPr>
      <a:lvl4pPr marL="1430506" indent="-260092"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4pPr>
      <a:lvl5pPr marL="1820644" indent="-260092"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5pPr>
      <a:lvl6pPr marL="2275520" indent="-325115"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6pPr>
      <a:lvl7pPr marL="2702180" indent="-325115"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7pPr>
      <a:lvl8pPr marL="3128840" indent="-325115"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8pPr>
      <a:lvl9pPr marL="3555500" indent="-325115" algn="l" defTabSz="1300460" rtl="0" eaLnBrk="1" latinLnBrk="0" hangingPunct="1">
        <a:lnSpc>
          <a:spcPct val="90000"/>
        </a:lnSpc>
        <a:spcBef>
          <a:spcPts val="569"/>
        </a:spcBef>
        <a:spcAft>
          <a:spcPts val="284"/>
        </a:spcAft>
        <a:buClr>
          <a:schemeClr val="accent1"/>
        </a:buClr>
        <a:buSzPct val="85000"/>
        <a:buFont typeface="Wingdings" pitchFamily="2" charset="2"/>
        <a:buChar char="§"/>
        <a:defRPr sz="2276"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microsoft.com/office/2007/relationships/hdphoto" Target="../media/hdphoto1.wdp"/><Relationship Id="rId7" Type="http://schemas.openxmlformats.org/officeDocument/2006/relationships/diagramData" Target="../diagrams/data4.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diagramDrawing" Target="../diagrams/drawing4.xml"/><Relationship Id="rId5" Type="http://schemas.microsoft.com/office/2007/relationships/hdphoto" Target="../media/hdphoto2.wdp"/><Relationship Id="rId10" Type="http://schemas.openxmlformats.org/officeDocument/2006/relationships/diagramColors" Target="../diagrams/colors4.xml"/><Relationship Id="rId4" Type="http://schemas.openxmlformats.org/officeDocument/2006/relationships/image" Target="../media/image4.pn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4.jpg"/><Relationship Id="rId3" Type="http://schemas.microsoft.com/office/2007/relationships/hdphoto" Target="../media/hdphoto1.wdp"/><Relationship Id="rId7" Type="http://schemas.openxmlformats.org/officeDocument/2006/relationships/diagramData" Target="../diagrams/data6.xml"/><Relationship Id="rId12"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diagramDrawing" Target="../diagrams/drawing6.xml"/><Relationship Id="rId5" Type="http://schemas.microsoft.com/office/2007/relationships/hdphoto" Target="../media/hdphoto2.wdp"/><Relationship Id="rId10" Type="http://schemas.openxmlformats.org/officeDocument/2006/relationships/diagramColors" Target="../diagrams/colors6.xml"/><Relationship Id="rId4" Type="http://schemas.openxmlformats.org/officeDocument/2006/relationships/image" Target="../media/image4.png"/><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microsoft.com/office/2007/relationships/hdphoto" Target="../media/hdphoto1.wdp"/><Relationship Id="rId7" Type="http://schemas.openxmlformats.org/officeDocument/2006/relationships/diagramData" Target="../diagrams/data7.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diagramDrawing" Target="../diagrams/drawing7.xml"/><Relationship Id="rId5" Type="http://schemas.microsoft.com/office/2007/relationships/hdphoto" Target="../media/hdphoto2.wdp"/><Relationship Id="rId10" Type="http://schemas.openxmlformats.org/officeDocument/2006/relationships/diagramColors" Target="../diagrams/colors7.xml"/><Relationship Id="rId4" Type="http://schemas.openxmlformats.org/officeDocument/2006/relationships/image" Target="../media/image4.png"/><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microsoft.com/office/2007/relationships/hdphoto" Target="../media/hdphoto1.wdp"/><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Data" Target="../diagrams/data8.xml"/><Relationship Id="rId5" Type="http://schemas.microsoft.com/office/2007/relationships/hdphoto" Target="../media/hdphoto2.wdp"/><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www.mrshahnk.weebly.com/"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mailto:hahnk@aaps.k12.mi.us" TargetMode="Externa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www.mrshahnk.weebly.com/" TargetMode="Externa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diagramDrawing" Target="../diagrams/drawing1.xml"/><Relationship Id="rId5" Type="http://schemas.microsoft.com/office/2007/relationships/hdphoto" Target="../media/hdphoto2.wdp"/><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1.wdp"/><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12.pn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62" name="Oval 6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63" name="Oval 6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65" name="Rectangle 64">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 y="0"/>
            <a:ext cx="4958047" cy="97536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40" name="Shape 40"/>
          <p:cNvSpPr>
            <a:spLocks noGrp="1"/>
          </p:cNvSpPr>
          <p:nvPr>
            <p:ph type="title"/>
          </p:nvPr>
        </p:nvSpPr>
        <p:spPr>
          <a:xfrm>
            <a:off x="0" y="915151"/>
            <a:ext cx="4826833" cy="7863089"/>
          </a:xfrm>
          <a:prstGeom prst="rect">
            <a:avLst/>
          </a:prstGeom>
        </p:spPr>
        <p:txBody>
          <a:bodyPr vert="horz" lIns="91440" tIns="45720" rIns="91440" bIns="45720" rtlCol="0" anchor="ctr">
            <a:normAutofit/>
          </a:bodyPr>
          <a:lstStyle>
            <a:lvl1pPr marR="457200" defTabSz="457200">
              <a:defRPr sz="9600">
                <a:solidFill>
                  <a:srgbClr val="0064FF"/>
                </a:solidFill>
                <a:latin typeface="Marker Felt"/>
                <a:ea typeface="Marker Felt"/>
                <a:cs typeface="Marker Felt"/>
                <a:sym typeface="Marker Felt"/>
              </a:defRPr>
            </a:lvl1pPr>
          </a:lstStyle>
          <a:p>
            <a:pPr lvl="0" algn="r" defTabSz="914400">
              <a:defRPr sz="1800">
                <a:solidFill>
                  <a:srgbClr val="000000"/>
                </a:solidFill>
              </a:defRPr>
            </a:pPr>
            <a:r>
              <a:rPr lang="en-US" sz="4000" cap="all" dirty="0">
                <a:solidFill>
                  <a:srgbClr val="FFFFFF"/>
                </a:solidFill>
                <a:latin typeface="+mj-lt"/>
                <a:ea typeface="+mj-ea"/>
                <a:cs typeface="+mj-cs"/>
              </a:rPr>
              <a:t>Curriculum Night</a:t>
            </a:r>
          </a:p>
        </p:txBody>
      </p:sp>
      <p:sp>
        <p:nvSpPr>
          <p:cNvPr id="41" name="Shape 41"/>
          <p:cNvSpPr>
            <a:spLocks noGrp="1"/>
          </p:cNvSpPr>
          <p:nvPr>
            <p:ph type="body" idx="1"/>
          </p:nvPr>
        </p:nvSpPr>
        <p:spPr>
          <a:xfrm>
            <a:off x="5390698" y="853003"/>
            <a:ext cx="6479432" cy="7925237"/>
          </a:xfrm>
          <a:prstGeom prst="rect">
            <a:avLst/>
          </a:prstGeom>
        </p:spPr>
        <p:txBody>
          <a:bodyPr vert="horz" lIns="91440" tIns="45720" rIns="91440" bIns="45720" rtlCol="0" anchor="ctr">
            <a:normAutofit/>
          </a:bodyPr>
          <a:lstStyle/>
          <a:p>
            <a:pPr marR="457200" lvl="0" defTabSz="914400">
              <a:spcAft>
                <a:spcPts val="600"/>
              </a:spcAft>
              <a:buClr>
                <a:schemeClr val="accent1">
                  <a:lumMod val="75000"/>
                </a:schemeClr>
              </a:buClr>
              <a:buSzPct val="85000"/>
              <a:defRPr sz="1800"/>
            </a:pPr>
            <a:endParaRPr lang="en-US" sz="4000" dirty="0">
              <a:latin typeface="KG Primary Penmanship" panose="02000506000000020003" pitchFamily="2" charset="77"/>
              <a:sym typeface="Marker Felt"/>
            </a:endParaRPr>
          </a:p>
          <a:p>
            <a:pPr marR="457200" lvl="0" defTabSz="914400">
              <a:spcAft>
                <a:spcPts val="600"/>
              </a:spcAft>
              <a:buClr>
                <a:schemeClr val="accent1">
                  <a:lumMod val="75000"/>
                </a:schemeClr>
              </a:buClr>
              <a:buSzPct val="85000"/>
              <a:defRPr sz="1800"/>
            </a:pPr>
            <a:endParaRPr lang="en-US" sz="4000" dirty="0">
              <a:latin typeface="KG Primary Penmanship" panose="02000506000000020003" pitchFamily="2" charset="77"/>
              <a:sym typeface="Marker Felt"/>
            </a:endParaRPr>
          </a:p>
          <a:p>
            <a:pPr marR="457200" lvl="0" defTabSz="914400">
              <a:spcAft>
                <a:spcPts val="600"/>
              </a:spcAft>
              <a:buClr>
                <a:schemeClr val="accent1">
                  <a:lumMod val="75000"/>
                </a:schemeClr>
              </a:buClr>
              <a:buSzPct val="85000"/>
              <a:defRPr sz="1800"/>
            </a:pPr>
            <a:r>
              <a:rPr lang="en-US" sz="4000" dirty="0">
                <a:latin typeface="KG Primary Penmanship" panose="02000506000000020003" pitchFamily="2" charset="77"/>
                <a:sym typeface="Marker Felt"/>
              </a:rPr>
              <a:t>Mrs. Hahn</a:t>
            </a:r>
          </a:p>
          <a:p>
            <a:pPr marR="457200" lvl="0" defTabSz="914400">
              <a:spcAft>
                <a:spcPts val="600"/>
              </a:spcAft>
              <a:buClr>
                <a:schemeClr val="accent1">
                  <a:lumMod val="75000"/>
                </a:schemeClr>
              </a:buClr>
              <a:buSzPct val="85000"/>
              <a:defRPr sz="1800"/>
            </a:pPr>
            <a:r>
              <a:rPr lang="en-US" sz="4000" dirty="0">
                <a:latin typeface="KG Primary Penmanship" panose="02000506000000020003" pitchFamily="2" charset="77"/>
                <a:sym typeface="Marker Felt"/>
              </a:rPr>
              <a:t>Thurston Elementary School</a:t>
            </a:r>
          </a:p>
          <a:p>
            <a:pPr marR="457200" lvl="0" defTabSz="914400">
              <a:spcAft>
                <a:spcPts val="600"/>
              </a:spcAft>
              <a:buClr>
                <a:schemeClr val="accent1">
                  <a:lumMod val="75000"/>
                </a:schemeClr>
              </a:buClr>
              <a:buSzPct val="85000"/>
              <a:defRPr sz="1800"/>
            </a:pPr>
            <a:r>
              <a:rPr lang="en-US" sz="4000" dirty="0">
                <a:latin typeface="KG Primary Penmanship" panose="02000506000000020003" pitchFamily="2" charset="77"/>
                <a:sym typeface="Marker Felt"/>
              </a:rPr>
              <a:t>2</a:t>
            </a:r>
            <a:r>
              <a:rPr lang="en-US" sz="4000" baseline="30000" dirty="0">
                <a:latin typeface="KG Primary Penmanship" panose="02000506000000020003" pitchFamily="2" charset="77"/>
                <a:sym typeface="Marker Felt"/>
              </a:rPr>
              <a:t>nd</a:t>
            </a:r>
            <a:r>
              <a:rPr lang="en-US" sz="4000" dirty="0">
                <a:latin typeface="KG Primary Penmanship" panose="02000506000000020003" pitchFamily="2" charset="77"/>
                <a:sym typeface="Marker Felt"/>
              </a:rPr>
              <a:t> Grade</a:t>
            </a:r>
          </a:p>
          <a:p>
            <a:pPr marR="457200" lvl="0" defTabSz="914400">
              <a:spcAft>
                <a:spcPts val="600"/>
              </a:spcAft>
              <a:buClr>
                <a:schemeClr val="accent1">
                  <a:lumMod val="75000"/>
                </a:schemeClr>
              </a:buClr>
              <a:buSzPct val="85000"/>
              <a:defRPr sz="1800"/>
            </a:pPr>
            <a:r>
              <a:rPr lang="en-US" sz="4000" dirty="0">
                <a:latin typeface="KG Primary Penmanship" panose="02000506000000020003" pitchFamily="2" charset="77"/>
                <a:sym typeface="Marker Felt"/>
              </a:rPr>
              <a:t>September 19, 2019</a:t>
            </a:r>
          </a:p>
        </p:txBody>
      </p:sp>
      <p:sp>
        <p:nvSpPr>
          <p:cNvPr id="69" name="Oval 68">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61840" y="8859990"/>
            <a:ext cx="487680" cy="6502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1" name="Oval 70">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2979" y="8901509"/>
            <a:ext cx="425400" cy="567204"/>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51548A9B-3645-A041-85F7-6A10CF581EF2}"/>
              </a:ext>
            </a:extLst>
          </p:cNvPr>
          <p:cNvSpPr txBox="1"/>
          <p:nvPr/>
        </p:nvSpPr>
        <p:spPr>
          <a:xfrm>
            <a:off x="4961613" y="1718852"/>
            <a:ext cx="7450111" cy="1569660"/>
          </a:xfrm>
          <a:prstGeom prst="rect">
            <a:avLst/>
          </a:prstGeom>
          <a:noFill/>
        </p:spPr>
        <p:txBody>
          <a:bodyPr wrap="square" rtlCol="0">
            <a:spAutoFit/>
          </a:bodyPr>
          <a:lstStyle/>
          <a:p>
            <a:r>
              <a:rPr lang="en-US" sz="9600" dirty="0">
                <a:latin typeface="+mj-lt"/>
              </a:rPr>
              <a:t>Welcome!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8EB9FAAA-12B4-4783-B3E9-3CC476613E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83" name="Oval 82">
              <a:extLst>
                <a:ext uri="{FF2B5EF4-FFF2-40B4-BE49-F238E27FC236}">
                  <a16:creationId xmlns:a16="http://schemas.microsoft.com/office/drawing/2014/main" id="{115A1FF2-4738-4D15-9B2C-6F79B618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4" name="Oval 83">
              <a:extLst>
                <a:ext uri="{FF2B5EF4-FFF2-40B4-BE49-F238E27FC236}">
                  <a16:creationId xmlns:a16="http://schemas.microsoft.com/office/drawing/2014/main" id="{8A01C728-28FF-40E3-87FB-80C5BF58A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86" name="Rectangle 85">
            <a:extLst>
              <a:ext uri="{FF2B5EF4-FFF2-40B4-BE49-F238E27FC236}">
                <a16:creationId xmlns:a16="http://schemas.microsoft.com/office/drawing/2014/main" id="{76839A44-7256-4FA9-B4B6-4E29E9A3E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730" y="0"/>
            <a:ext cx="4646068"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Shape 61"/>
          <p:cNvSpPr>
            <a:spLocks noGrp="1"/>
          </p:cNvSpPr>
          <p:nvPr>
            <p:ph type="title"/>
          </p:nvPr>
        </p:nvSpPr>
        <p:spPr>
          <a:xfrm>
            <a:off x="8529403" y="909885"/>
            <a:ext cx="4287187" cy="7363380"/>
          </a:xfrm>
          <a:prstGeom prst="rect">
            <a:avLst/>
          </a:prstGeom>
          <a:ln>
            <a:noFill/>
          </a:ln>
        </p:spPr>
        <p:txBody>
          <a:bodyPr vert="horz" lIns="91440" tIns="45720" rIns="91440" bIns="45720" rtlCol="0" anchor="ctr">
            <a:normAutofit/>
          </a:bodyPr>
          <a:lstStyle>
            <a:lvl1pPr marR="457200" defTabSz="457200">
              <a:defRPr sz="6400">
                <a:solidFill>
                  <a:srgbClr val="0433FF"/>
                </a:solidFill>
                <a:latin typeface="Marker Felt"/>
                <a:ea typeface="Marker Felt"/>
                <a:cs typeface="Marker Felt"/>
                <a:sym typeface="Marker Felt"/>
              </a:defRPr>
            </a:lvl1pPr>
          </a:lstStyle>
          <a:p>
            <a:pPr lvl="0" defTabSz="914400">
              <a:defRPr sz="1800">
                <a:solidFill>
                  <a:srgbClr val="000000"/>
                </a:solidFill>
              </a:defRPr>
            </a:pPr>
            <a: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Math Resources,</a:t>
            </a:r>
            <a:b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br>
            <a:b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br>
            <a: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Structures,</a:t>
            </a:r>
            <a:b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br>
            <a:b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br>
            <a:r>
              <a:rPr lang="en-US" sz="39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&amp; Homework</a:t>
            </a:r>
          </a:p>
        </p:txBody>
      </p:sp>
      <p:grpSp>
        <p:nvGrpSpPr>
          <p:cNvPr id="88" name="Group 87">
            <a:extLst>
              <a:ext uri="{FF2B5EF4-FFF2-40B4-BE49-F238E27FC236}">
                <a16:creationId xmlns:a16="http://schemas.microsoft.com/office/drawing/2014/main" id="{0297EC10-3FA3-405D-8330-7FE09439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89" name="Oval 88">
              <a:extLst>
                <a:ext uri="{FF2B5EF4-FFF2-40B4-BE49-F238E27FC236}">
                  <a16:creationId xmlns:a16="http://schemas.microsoft.com/office/drawing/2014/main" id="{AC89356B-08DA-4B8B-9B20-EFDCF2B2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0" name="Oval 89">
              <a:extLst>
                <a:ext uri="{FF2B5EF4-FFF2-40B4-BE49-F238E27FC236}">
                  <a16:creationId xmlns:a16="http://schemas.microsoft.com/office/drawing/2014/main" id="{53A61CB2-65E6-42A9-A226-C718AE327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4" name="Shape 62">
            <a:extLst>
              <a:ext uri="{FF2B5EF4-FFF2-40B4-BE49-F238E27FC236}">
                <a16:creationId xmlns:a16="http://schemas.microsoft.com/office/drawing/2014/main" id="{129C5027-542C-4F70-A6E4-D6B65A7F86A4}"/>
              </a:ext>
            </a:extLst>
          </p:cNvPr>
          <p:cNvGraphicFramePr/>
          <p:nvPr>
            <p:extLst>
              <p:ext uri="{D42A27DB-BD31-4B8C-83A1-F6EECF244321}">
                <p14:modId xmlns:p14="http://schemas.microsoft.com/office/powerpoint/2010/main" val="3109916543"/>
              </p:ext>
            </p:extLst>
          </p:nvPr>
        </p:nvGraphicFramePr>
        <p:xfrm>
          <a:off x="663786" y="909885"/>
          <a:ext cx="7010400" cy="7947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Shape 64"/>
          <p:cNvSpPr>
            <a:spLocks noGrp="1"/>
          </p:cNvSpPr>
          <p:nvPr>
            <p:ph type="title"/>
          </p:nvPr>
        </p:nvSpPr>
        <p:spPr>
          <a:xfrm>
            <a:off x="7869836" y="909885"/>
            <a:ext cx="4991725" cy="7363380"/>
          </a:xfrm>
          <a:prstGeom prst="rect">
            <a:avLst/>
          </a:prstGeom>
          <a:ln>
            <a:noFill/>
          </a:ln>
        </p:spPr>
        <p:txBody>
          <a:bodyPr vert="horz" lIns="91440" tIns="45720" rIns="91440" bIns="45720" rtlCol="0" anchor="ctr">
            <a:normAutofit/>
          </a:bodyPr>
          <a:lstStyle>
            <a:lvl1pPr marR="457200" defTabSz="457200">
              <a:defRPr sz="72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66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Science Units</a:t>
            </a:r>
          </a:p>
        </p:txBody>
      </p:sp>
      <p:graphicFrame>
        <p:nvGraphicFramePr>
          <p:cNvPr id="67" name="Shape 65">
            <a:extLst>
              <a:ext uri="{FF2B5EF4-FFF2-40B4-BE49-F238E27FC236}">
                <a16:creationId xmlns:a16="http://schemas.microsoft.com/office/drawing/2014/main" id="{D9FF09A4-F9EB-4336-A002-AC5D4A1F42CF}"/>
              </a:ext>
            </a:extLst>
          </p:cNvPr>
          <p:cNvGraphicFramePr/>
          <p:nvPr>
            <p:extLst>
              <p:ext uri="{D42A27DB-BD31-4B8C-83A1-F6EECF244321}">
                <p14:modId xmlns:p14="http://schemas.microsoft.com/office/powerpoint/2010/main" val="1542348530"/>
              </p:ext>
            </p:extLst>
          </p:nvPr>
        </p:nvGraphicFramePr>
        <p:xfrm>
          <a:off x="663786" y="909885"/>
          <a:ext cx="7010400" cy="794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85" name="Oval 84">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6" name="Oval 85">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8" name="Rectangle 87">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48292"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hape 67"/>
          <p:cNvSpPr>
            <a:spLocks noGrp="1"/>
          </p:cNvSpPr>
          <p:nvPr>
            <p:ph type="title"/>
          </p:nvPr>
        </p:nvSpPr>
        <p:spPr>
          <a:xfrm>
            <a:off x="407765" y="689254"/>
            <a:ext cx="7193433" cy="2288845"/>
          </a:xfrm>
          <a:prstGeom prst="rect">
            <a:avLst/>
          </a:prstGeom>
        </p:spPr>
        <p:txBody>
          <a:bodyPr vert="horz" lIns="91440" tIns="45720" rIns="91440" bIns="45720" rtlCol="0" anchor="ctr">
            <a:normAutofit/>
          </a:bodyPr>
          <a:lstStyle>
            <a:lvl1pPr marR="457200" defTabSz="457200">
              <a:defRPr sz="72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6000" cap="all"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Social Studies</a:t>
            </a:r>
          </a:p>
        </p:txBody>
      </p:sp>
      <p:grpSp>
        <p:nvGrpSpPr>
          <p:cNvPr id="90" name="Group 89">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91" name="Oval 90">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2" name="Oval 91">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0" name="Shape 68">
            <a:extLst>
              <a:ext uri="{FF2B5EF4-FFF2-40B4-BE49-F238E27FC236}">
                <a16:creationId xmlns:a16="http://schemas.microsoft.com/office/drawing/2014/main" id="{2F4705D4-B1ED-458D-B33B-867E246AF1CB}"/>
              </a:ext>
            </a:extLst>
          </p:cNvPr>
          <p:cNvGraphicFramePr/>
          <p:nvPr>
            <p:extLst>
              <p:ext uri="{D42A27DB-BD31-4B8C-83A1-F6EECF244321}">
                <p14:modId xmlns:p14="http://schemas.microsoft.com/office/powerpoint/2010/main" val="389334584"/>
              </p:ext>
            </p:extLst>
          </p:nvPr>
        </p:nvGraphicFramePr>
        <p:xfrm>
          <a:off x="0" y="2600098"/>
          <a:ext cx="8048292" cy="6259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extLst>
              <a:ext uri="{FF2B5EF4-FFF2-40B4-BE49-F238E27FC236}">
                <a16:creationId xmlns:a16="http://schemas.microsoft.com/office/drawing/2014/main" id="{3DDCF3FB-67D7-2541-8FF8-4B537B56FA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92893" y="274699"/>
            <a:ext cx="4510536" cy="3382902"/>
          </a:xfrm>
          <a:prstGeom prst="rect">
            <a:avLst/>
          </a:prstGeom>
        </p:spPr>
      </p:pic>
      <p:pic>
        <p:nvPicPr>
          <p:cNvPr id="20" name="Picture 19">
            <a:extLst>
              <a:ext uri="{FF2B5EF4-FFF2-40B4-BE49-F238E27FC236}">
                <a16:creationId xmlns:a16="http://schemas.microsoft.com/office/drawing/2014/main" id="{DEA5DF7C-ED73-5248-9201-0813934AD63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69656" y="4404354"/>
            <a:ext cx="4557009" cy="3417757"/>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65F7A222-410D-4EDF-ABC1-D830A294B2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75" name="Oval 74">
              <a:extLst>
                <a:ext uri="{FF2B5EF4-FFF2-40B4-BE49-F238E27FC236}">
                  <a16:creationId xmlns:a16="http://schemas.microsoft.com/office/drawing/2014/main" id="{5177537F-39CD-4043-941B-836B1731D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6" name="Oval 75">
              <a:extLst>
                <a:ext uri="{FF2B5EF4-FFF2-40B4-BE49-F238E27FC236}">
                  <a16:creationId xmlns:a16="http://schemas.microsoft.com/office/drawing/2014/main" id="{34AD77B8-9F79-4842-ACDF-E9598ABA8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8" name="Rectangle 77">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48292"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hape 67"/>
          <p:cNvSpPr>
            <a:spLocks noGrp="1"/>
          </p:cNvSpPr>
          <p:nvPr>
            <p:ph type="title"/>
          </p:nvPr>
        </p:nvSpPr>
        <p:spPr>
          <a:xfrm>
            <a:off x="137942" y="-135205"/>
            <a:ext cx="7193433" cy="2288845"/>
          </a:xfrm>
          <a:prstGeom prst="rect">
            <a:avLst/>
          </a:prstGeom>
        </p:spPr>
        <p:txBody>
          <a:bodyPr vert="horz" lIns="91440" tIns="45720" rIns="91440" bIns="45720" rtlCol="0" anchor="ctr">
            <a:normAutofit/>
          </a:bodyPr>
          <a:lstStyle>
            <a:lvl1pPr marR="457200" defTabSz="457200">
              <a:defRPr sz="72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60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Responsive Classroom</a:t>
            </a:r>
          </a:p>
        </p:txBody>
      </p:sp>
      <p:sp>
        <p:nvSpPr>
          <p:cNvPr id="2" name="TextBox 1">
            <a:extLst>
              <a:ext uri="{FF2B5EF4-FFF2-40B4-BE49-F238E27FC236}">
                <a16:creationId xmlns:a16="http://schemas.microsoft.com/office/drawing/2014/main" id="{72109EE7-C8BE-5F40-BD77-706EB6D4E7A1}"/>
              </a:ext>
            </a:extLst>
          </p:cNvPr>
          <p:cNvSpPr txBox="1"/>
          <p:nvPr/>
        </p:nvSpPr>
        <p:spPr>
          <a:xfrm>
            <a:off x="407764" y="1813810"/>
            <a:ext cx="7193434" cy="7696419"/>
          </a:xfrm>
          <a:prstGeom prst="rect">
            <a:avLst/>
          </a:prstGeom>
        </p:spPr>
        <p:txBody>
          <a:bodyPr vert="horz" lIns="91440" tIns="45720" rIns="91440" bIns="45720" rtlCol="0">
            <a:normAutofit lnSpcReduction="10000"/>
          </a:bodyPr>
          <a:lstStyle/>
          <a:p>
            <a:pPr defTabSz="914400" rtl="0">
              <a:lnSpc>
                <a:spcPct val="90000"/>
              </a:lnSpc>
              <a:spcAft>
                <a:spcPts val="600"/>
              </a:spcAft>
              <a:buClr>
                <a:schemeClr val="accent1">
                  <a:lumMod val="75000"/>
                </a:schemeClr>
              </a:buClr>
              <a:buSzPct val="85000"/>
            </a:pPr>
            <a:r>
              <a:rPr lang="en-US" sz="2400" kern="1200" dirty="0">
                <a:solidFill>
                  <a:schemeClr val="tx1"/>
                </a:solidFill>
                <a:latin typeface="KG Primary Penmanship" panose="02000506000000020003" pitchFamily="2" charset="77"/>
                <a:ea typeface="+mn-ea"/>
                <a:cs typeface="+mn-cs"/>
              </a:rPr>
              <a:t>How might the Responsive Classroom approach look and sound in my child’s classroom? </a:t>
            </a:r>
          </a:p>
          <a:p>
            <a:pPr algn="l" defTabSz="914400" rtl="0">
              <a:lnSpc>
                <a:spcPct val="90000"/>
              </a:lnSpc>
              <a:spcAft>
                <a:spcPts val="600"/>
              </a:spcAft>
              <a:buClr>
                <a:schemeClr val="accent1">
                  <a:lumMod val="75000"/>
                </a:schemeClr>
              </a:buClr>
              <a:buSzPct val="85000"/>
            </a:pPr>
            <a:r>
              <a:rPr lang="en-US" sz="2400" kern="1200" dirty="0">
                <a:solidFill>
                  <a:schemeClr val="tx1"/>
                </a:solidFill>
                <a:latin typeface="KG Primary Penmanship" panose="02000506000000020003" pitchFamily="2" charset="77"/>
                <a:ea typeface="+mn-ea"/>
                <a:cs typeface="+mn-cs"/>
              </a:rPr>
              <a:t>The Responsive Classroom approach offers practical strategies for teaching, rather than formulas telling teachers what they must do in the classroom. Teachers adapt the strategies as needed to address their students’ needs, so things may look a bit different in each classroom.</a:t>
            </a:r>
          </a:p>
          <a:p>
            <a:pPr algn="l" defTabSz="914400" rtl="0">
              <a:lnSpc>
                <a:spcPct val="90000"/>
              </a:lnSpc>
              <a:spcAft>
                <a:spcPts val="600"/>
              </a:spcAft>
              <a:buClr>
                <a:schemeClr val="accent1">
                  <a:lumMod val="75000"/>
                </a:schemeClr>
              </a:buClr>
              <a:buSzPct val="85000"/>
            </a:pPr>
            <a:endParaRPr lang="en-US" sz="1800" kern="1200" dirty="0">
              <a:solidFill>
                <a:schemeClr val="tx1"/>
              </a:solidFill>
              <a:latin typeface="KG Primary Penmanship" panose="02000506000000020003" pitchFamily="2" charset="77"/>
              <a:ea typeface="+mn-ea"/>
              <a:cs typeface="+mn-cs"/>
            </a:endParaRPr>
          </a:p>
          <a:p>
            <a:pPr algn="l" defTabSz="914400" rtl="0">
              <a:lnSpc>
                <a:spcPct val="90000"/>
              </a:lnSpc>
              <a:spcAft>
                <a:spcPts val="600"/>
              </a:spcAft>
              <a:buClr>
                <a:schemeClr val="accent1">
                  <a:lumMod val="75000"/>
                </a:schemeClr>
              </a:buClr>
              <a:buSzPct val="85000"/>
            </a:pPr>
            <a:r>
              <a:rPr lang="en-US" sz="3200" kern="1200" dirty="0">
                <a:solidFill>
                  <a:schemeClr val="tx1"/>
                </a:solidFill>
                <a:latin typeface="KG Primary Penmanship" panose="02000506000000020003" pitchFamily="2" charset="77"/>
                <a:ea typeface="+mn-ea"/>
                <a:cs typeface="+mn-cs"/>
              </a:rPr>
              <a:t>But you’ll usually see and hear teachers:  </a:t>
            </a:r>
          </a:p>
          <a:p>
            <a:pPr marL="342900" indent="-182880" algn="l" defTabSz="914400" rtl="0">
              <a:lnSpc>
                <a:spcPct val="90000"/>
              </a:lnSpc>
              <a:spcAft>
                <a:spcPts val="600"/>
              </a:spcAft>
              <a:buClr>
                <a:schemeClr val="accent1">
                  <a:lumMod val="75000"/>
                </a:schemeClr>
              </a:buClr>
              <a:buSzPct val="85000"/>
              <a:buFont typeface="Wingdings" pitchFamily="2" charset="2"/>
              <a:buChar char="§"/>
            </a:pPr>
            <a:r>
              <a:rPr lang="en-US" sz="5400" b="1" kern="1200" dirty="0">
                <a:solidFill>
                  <a:schemeClr val="tx1"/>
                </a:solidFill>
                <a:latin typeface="KG Primary Penmanship" panose="02000506000000020003" pitchFamily="2" charset="77"/>
                <a:ea typeface="+mn-ea"/>
                <a:cs typeface="+mn-cs"/>
              </a:rPr>
              <a:t>Conducting Morning Meeting</a:t>
            </a:r>
            <a:r>
              <a:rPr lang="en-US" sz="4000" kern="1200" dirty="0">
                <a:solidFill>
                  <a:schemeClr val="tx1"/>
                </a:solidFill>
                <a:latin typeface="KG Primary Penmanship" panose="02000506000000020003" pitchFamily="2" charset="77"/>
                <a:ea typeface="+mn-ea"/>
                <a:cs typeface="+mn-cs"/>
              </a:rPr>
              <a:t> </a:t>
            </a:r>
          </a:p>
          <a:p>
            <a:pPr marL="342900" indent="-182880" algn="l" defTabSz="914400" rtl="0">
              <a:lnSpc>
                <a:spcPct val="90000"/>
              </a:lnSpc>
              <a:spcAft>
                <a:spcPts val="600"/>
              </a:spcAft>
              <a:buClr>
                <a:schemeClr val="accent1">
                  <a:lumMod val="75000"/>
                </a:schemeClr>
              </a:buClr>
              <a:buSzPct val="85000"/>
              <a:buFont typeface="Wingdings" pitchFamily="2" charset="2"/>
              <a:buChar char="§"/>
            </a:pPr>
            <a:r>
              <a:rPr lang="en-US" sz="5400" b="1" kern="1200" dirty="0">
                <a:solidFill>
                  <a:schemeClr val="tx1"/>
                </a:solidFill>
                <a:latin typeface="KG Primary Penmanship" panose="02000506000000020003" pitchFamily="2" charset="77"/>
                <a:ea typeface="+mn-ea"/>
                <a:cs typeface="+mn-cs"/>
              </a:rPr>
              <a:t>Treating mistakes in a positive way</a:t>
            </a:r>
            <a:r>
              <a:rPr lang="en-US" sz="4000" kern="1200" dirty="0">
                <a:solidFill>
                  <a:schemeClr val="tx1"/>
                </a:solidFill>
                <a:latin typeface="KG Primary Penmanship" panose="02000506000000020003" pitchFamily="2" charset="77"/>
                <a:ea typeface="+mn-ea"/>
                <a:cs typeface="+mn-cs"/>
              </a:rPr>
              <a:t>.  (Growth Mindset!!)</a:t>
            </a:r>
          </a:p>
          <a:p>
            <a:pPr marL="342900" indent="-182880" algn="l" defTabSz="914400" rtl="0">
              <a:lnSpc>
                <a:spcPct val="90000"/>
              </a:lnSpc>
              <a:spcAft>
                <a:spcPts val="600"/>
              </a:spcAft>
              <a:buClr>
                <a:schemeClr val="accent1">
                  <a:lumMod val="75000"/>
                </a:schemeClr>
              </a:buClr>
              <a:buSzPct val="85000"/>
              <a:buFont typeface="Wingdings" pitchFamily="2" charset="2"/>
              <a:buChar char="§"/>
            </a:pPr>
            <a:r>
              <a:rPr lang="en-US" sz="5400" b="1" kern="1200" dirty="0">
                <a:solidFill>
                  <a:schemeClr val="tx1"/>
                </a:solidFill>
                <a:latin typeface="KG Primary Penmanship" panose="02000506000000020003" pitchFamily="2" charset="77"/>
                <a:ea typeface="+mn-ea"/>
                <a:cs typeface="+mn-cs"/>
              </a:rPr>
              <a:t>Using positive language. </a:t>
            </a:r>
          </a:p>
          <a:p>
            <a:pPr marL="342900" indent="-182880" algn="l" defTabSz="914400" rtl="0">
              <a:lnSpc>
                <a:spcPct val="90000"/>
              </a:lnSpc>
              <a:spcAft>
                <a:spcPts val="600"/>
              </a:spcAft>
              <a:buClr>
                <a:schemeClr val="accent1">
                  <a:lumMod val="75000"/>
                </a:schemeClr>
              </a:buClr>
              <a:buSzPct val="85000"/>
              <a:buFont typeface="Wingdings" pitchFamily="2" charset="2"/>
              <a:buChar char="§"/>
            </a:pPr>
            <a:r>
              <a:rPr lang="en-US" sz="5400" b="1" kern="1200" dirty="0">
                <a:solidFill>
                  <a:schemeClr val="tx1"/>
                </a:solidFill>
                <a:latin typeface="KG Primary Penmanship" panose="02000506000000020003" pitchFamily="2" charset="77"/>
                <a:ea typeface="+mn-ea"/>
                <a:cs typeface="+mn-cs"/>
              </a:rPr>
              <a:t>Choices in their learning</a:t>
            </a:r>
            <a:r>
              <a:rPr lang="en-US" sz="5400" kern="1200" dirty="0">
                <a:solidFill>
                  <a:schemeClr val="tx1"/>
                </a:solidFill>
                <a:latin typeface="KG Primary Penmanship" panose="02000506000000020003" pitchFamily="2" charset="77"/>
                <a:ea typeface="+mn-ea"/>
                <a:cs typeface="+mn-cs"/>
              </a:rPr>
              <a:t>. </a:t>
            </a:r>
            <a:endParaRPr lang="en-US" sz="4000" kern="1200" dirty="0">
              <a:solidFill>
                <a:schemeClr val="tx1"/>
              </a:solidFill>
              <a:latin typeface="KG Primary Penmanship" panose="02000506000000020003" pitchFamily="2" charset="77"/>
              <a:ea typeface="+mn-ea"/>
              <a:cs typeface="+mn-cs"/>
            </a:endParaRPr>
          </a:p>
          <a:p>
            <a:pPr marL="342900" indent="-182880" algn="l" defTabSz="914400" rtl="0">
              <a:lnSpc>
                <a:spcPct val="90000"/>
              </a:lnSpc>
              <a:spcAft>
                <a:spcPts val="600"/>
              </a:spcAft>
              <a:buClr>
                <a:schemeClr val="accent1">
                  <a:lumMod val="75000"/>
                </a:schemeClr>
              </a:buClr>
              <a:buSzPct val="85000"/>
              <a:buFont typeface="Wingdings" pitchFamily="2" charset="2"/>
              <a:buChar char="§"/>
            </a:pPr>
            <a:r>
              <a:rPr lang="en-US" sz="5400" b="1" kern="1200" dirty="0">
                <a:solidFill>
                  <a:schemeClr val="tx1"/>
                </a:solidFill>
                <a:latin typeface="KG Primary Penmanship" panose="02000506000000020003" pitchFamily="2" charset="77"/>
                <a:ea typeface="+mn-ea"/>
                <a:cs typeface="+mn-cs"/>
              </a:rPr>
              <a:t>Opportunities to reflect</a:t>
            </a:r>
            <a:endParaRPr lang="en-US" sz="4000" kern="1200" dirty="0">
              <a:solidFill>
                <a:schemeClr val="tx1"/>
              </a:solidFill>
              <a:latin typeface="KG Primary Penmanship" panose="02000506000000020003" pitchFamily="2" charset="77"/>
              <a:ea typeface="+mn-ea"/>
              <a:cs typeface="+mn-cs"/>
            </a:endParaRPr>
          </a:p>
        </p:txBody>
      </p:sp>
      <p:pic>
        <p:nvPicPr>
          <p:cNvPr id="71" name="Graphic 70" descr="Classroom">
            <a:extLst>
              <a:ext uri="{FF2B5EF4-FFF2-40B4-BE49-F238E27FC236}">
                <a16:creationId xmlns:a16="http://schemas.microsoft.com/office/drawing/2014/main" id="{C4D2E684-3DD6-4BF3-BABA-C2446A975E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0357" y="2868443"/>
            <a:ext cx="3593789" cy="3593789"/>
          </a:xfrm>
          <a:prstGeom prst="rect">
            <a:avLst/>
          </a:prstGeom>
        </p:spPr>
      </p:pic>
      <p:grpSp>
        <p:nvGrpSpPr>
          <p:cNvPr id="80" name="Group 79">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81" name="Oval 80">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 name="Oval 81">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4"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4859" y="8921291"/>
            <a:ext cx="682752" cy="51928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055175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407765" y="134618"/>
            <a:ext cx="7193433" cy="2288845"/>
          </a:xfrm>
          <a:prstGeom prst="rect">
            <a:avLst/>
          </a:prstGeom>
        </p:spPr>
        <p:txBody>
          <a:bodyPr vert="horz" lIns="91440" tIns="45720" rIns="91440" bIns="45720" rtlCol="0" anchor="ctr">
            <a:normAutofit fontScale="90000"/>
          </a:bodyPr>
          <a:lstStyle>
            <a:lvl1pPr marR="457200" defTabSz="457200">
              <a:defRPr sz="72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60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Responsive Classroom Rules and Behavior</a:t>
            </a:r>
          </a:p>
        </p:txBody>
      </p:sp>
      <p:sp>
        <p:nvSpPr>
          <p:cNvPr id="2" name="TextBox 1">
            <a:extLst>
              <a:ext uri="{FF2B5EF4-FFF2-40B4-BE49-F238E27FC236}">
                <a16:creationId xmlns:a16="http://schemas.microsoft.com/office/drawing/2014/main" id="{72109EE7-C8BE-5F40-BD77-706EB6D4E7A1}"/>
              </a:ext>
            </a:extLst>
          </p:cNvPr>
          <p:cNvSpPr txBox="1"/>
          <p:nvPr/>
        </p:nvSpPr>
        <p:spPr>
          <a:xfrm>
            <a:off x="407763" y="1813810"/>
            <a:ext cx="8342593" cy="7696419"/>
          </a:xfrm>
          <a:prstGeom prst="rect">
            <a:avLst/>
          </a:prstGeom>
        </p:spPr>
        <p:txBody>
          <a:bodyPr vert="horz" lIns="91440" tIns="45720" rIns="91440" bIns="45720" rtlCol="0">
            <a:normAutofit/>
          </a:bodyPr>
          <a:lstStyle/>
          <a:p>
            <a:pPr defTabSz="914400" rtl="0">
              <a:lnSpc>
                <a:spcPct val="90000"/>
              </a:lnSpc>
              <a:spcAft>
                <a:spcPts val="600"/>
              </a:spcAft>
              <a:buClr>
                <a:schemeClr val="accent1">
                  <a:lumMod val="75000"/>
                </a:schemeClr>
              </a:buClr>
              <a:buSzPct val="85000"/>
            </a:pPr>
            <a:endParaRPr lang="en-US" sz="1800" dirty="0"/>
          </a:p>
          <a:p>
            <a:pPr defTabSz="914400" rtl="0">
              <a:lnSpc>
                <a:spcPct val="90000"/>
              </a:lnSpc>
              <a:spcAft>
                <a:spcPts val="600"/>
              </a:spcAft>
              <a:buClr>
                <a:schemeClr val="accent1">
                  <a:lumMod val="75000"/>
                </a:schemeClr>
              </a:buClr>
              <a:buSzPct val="85000"/>
            </a:pPr>
            <a:endParaRPr lang="en-US" sz="1800" dirty="0"/>
          </a:p>
          <a:p>
            <a:pPr defTabSz="914400" rtl="0">
              <a:lnSpc>
                <a:spcPct val="90000"/>
              </a:lnSpc>
              <a:spcAft>
                <a:spcPts val="600"/>
              </a:spcAft>
              <a:buClr>
                <a:schemeClr val="accent1">
                  <a:lumMod val="75000"/>
                </a:schemeClr>
              </a:buClr>
              <a:buSzPct val="85000"/>
            </a:pPr>
            <a:r>
              <a:rPr lang="en-US" sz="3200" dirty="0">
                <a:latin typeface="KG Primary Penmanship" panose="02000506000000020003" pitchFamily="2" charset="77"/>
              </a:rPr>
              <a:t>What about classroom rules? </a:t>
            </a:r>
          </a:p>
          <a:p>
            <a:pPr defTabSz="914400" rtl="0">
              <a:lnSpc>
                <a:spcPct val="90000"/>
              </a:lnSpc>
              <a:spcAft>
                <a:spcPts val="600"/>
              </a:spcAft>
              <a:buClr>
                <a:schemeClr val="accent1">
                  <a:lumMod val="75000"/>
                </a:schemeClr>
              </a:buClr>
              <a:buSzPct val="85000"/>
            </a:pPr>
            <a:r>
              <a:rPr lang="en-US" sz="2000" dirty="0">
                <a:latin typeface="KG Primary Penmanship" panose="02000506000000020003" pitchFamily="2" charset="77"/>
              </a:rPr>
              <a:t>During the early weeks of school, teacher and students create rules based on the students’ goals for learning. Students follow the rules more willingly because they helped to make them. Teachers refer to the rules many times throughout the day and year, helping students understand how following the rules helps everyone to learn. Some schools also have a few basic schoolwide rules that everyone follows in the hallways, lunchroom, and other common spaces. (Be safe, Be responsible, Be respectful)</a:t>
            </a:r>
          </a:p>
          <a:p>
            <a:pPr defTabSz="914400" rtl="0">
              <a:lnSpc>
                <a:spcPct val="90000"/>
              </a:lnSpc>
              <a:spcAft>
                <a:spcPts val="600"/>
              </a:spcAft>
              <a:buClr>
                <a:schemeClr val="accent1">
                  <a:lumMod val="75000"/>
                </a:schemeClr>
              </a:buClr>
              <a:buSzPct val="85000"/>
            </a:pPr>
            <a:endParaRPr lang="en-US" sz="2800" dirty="0">
              <a:latin typeface="KG Primary Penmanship" panose="02000506000000020003" pitchFamily="2" charset="77"/>
            </a:endParaRPr>
          </a:p>
          <a:p>
            <a:pPr defTabSz="914400" rtl="0">
              <a:lnSpc>
                <a:spcPct val="90000"/>
              </a:lnSpc>
              <a:spcAft>
                <a:spcPts val="600"/>
              </a:spcAft>
              <a:buClr>
                <a:schemeClr val="accent1">
                  <a:lumMod val="75000"/>
                </a:schemeClr>
              </a:buClr>
              <a:buSzPct val="85000"/>
            </a:pPr>
            <a:r>
              <a:rPr lang="en-US" sz="2800" dirty="0">
                <a:latin typeface="KG Primary Penmanship" panose="02000506000000020003" pitchFamily="2" charset="77"/>
              </a:rPr>
              <a:t>What if my child breaks the rules?</a:t>
            </a:r>
          </a:p>
          <a:p>
            <a:pPr defTabSz="914400" rtl="0">
              <a:lnSpc>
                <a:spcPct val="90000"/>
              </a:lnSpc>
              <a:spcAft>
                <a:spcPts val="600"/>
              </a:spcAft>
              <a:buClr>
                <a:schemeClr val="accent1">
                  <a:lumMod val="75000"/>
                </a:schemeClr>
              </a:buClr>
              <a:buSzPct val="85000"/>
            </a:pPr>
            <a:r>
              <a:rPr lang="en-US" sz="1800" dirty="0">
                <a:latin typeface="KG Primary Penmanship" panose="02000506000000020003" pitchFamily="2" charset="77"/>
              </a:rPr>
              <a:t>Teachers understand that all students will, at one time or another, test or break the rules. When that happens, teachers discipline firmly but kindly and positively. </a:t>
            </a:r>
          </a:p>
          <a:p>
            <a:pPr marL="342900" indent="-342900" defTabSz="914400" rtl="0">
              <a:lnSpc>
                <a:spcPct val="90000"/>
              </a:lnSpc>
              <a:spcAft>
                <a:spcPts val="600"/>
              </a:spcAft>
              <a:buClr>
                <a:schemeClr val="accent1">
                  <a:lumMod val="75000"/>
                </a:schemeClr>
              </a:buClr>
              <a:buSzPct val="85000"/>
              <a:buAutoNum type="arabicParenBoth"/>
            </a:pPr>
            <a:r>
              <a:rPr lang="en-US" sz="2800" b="1" dirty="0">
                <a:latin typeface="KG Primary Penmanship" panose="02000506000000020003" pitchFamily="2" charset="77"/>
              </a:rPr>
              <a:t>Positive language. </a:t>
            </a:r>
          </a:p>
          <a:p>
            <a:pPr marL="342900" indent="-342900" defTabSz="914400" rtl="0">
              <a:lnSpc>
                <a:spcPct val="90000"/>
              </a:lnSpc>
              <a:spcAft>
                <a:spcPts val="600"/>
              </a:spcAft>
              <a:buClr>
                <a:schemeClr val="accent1">
                  <a:lumMod val="75000"/>
                </a:schemeClr>
              </a:buClr>
              <a:buSzPct val="85000"/>
              <a:buAutoNum type="arabicParenBoth"/>
            </a:pPr>
            <a:r>
              <a:rPr lang="en-US" sz="2400" b="1" dirty="0">
                <a:latin typeface="KG Primary Penmanship" panose="02000506000000020003" pitchFamily="2" charset="77"/>
              </a:rPr>
              <a:t>Reminding  language </a:t>
            </a:r>
            <a:r>
              <a:rPr lang="en-US" sz="2400" dirty="0">
                <a:latin typeface="KG Primary Penmanship" panose="02000506000000020003" pitchFamily="2" charset="77"/>
              </a:rPr>
              <a:t>(Karen, what should you be doing right now?). </a:t>
            </a:r>
          </a:p>
          <a:p>
            <a:pPr marL="342900" indent="-342900" defTabSz="914400" rtl="0">
              <a:lnSpc>
                <a:spcPct val="90000"/>
              </a:lnSpc>
              <a:spcAft>
                <a:spcPts val="600"/>
              </a:spcAft>
              <a:buClr>
                <a:schemeClr val="accent1">
                  <a:lumMod val="75000"/>
                </a:schemeClr>
              </a:buClr>
              <a:buSzPct val="85000"/>
              <a:buAutoNum type="arabicParenBoth"/>
            </a:pPr>
            <a:r>
              <a:rPr lang="en-US" sz="2400" b="1" dirty="0">
                <a:latin typeface="KG Primary Penmanship" panose="02000506000000020003" pitchFamily="2" charset="77"/>
              </a:rPr>
              <a:t>Redirecting language </a:t>
            </a:r>
            <a:r>
              <a:rPr lang="en-US" sz="2400" dirty="0">
                <a:latin typeface="KG Primary Penmanship" panose="02000506000000020003" pitchFamily="2" charset="77"/>
              </a:rPr>
              <a:t>(Mike, hands in your lap). </a:t>
            </a:r>
          </a:p>
          <a:p>
            <a:pPr marL="342900" indent="-342900" defTabSz="914400" rtl="0">
              <a:lnSpc>
                <a:spcPct val="90000"/>
              </a:lnSpc>
              <a:spcAft>
                <a:spcPts val="600"/>
              </a:spcAft>
              <a:buClr>
                <a:schemeClr val="accent1">
                  <a:lumMod val="75000"/>
                </a:schemeClr>
              </a:buClr>
              <a:buSzPct val="85000"/>
              <a:buAutoNum type="arabicParenBoth"/>
            </a:pPr>
            <a:r>
              <a:rPr lang="en-US" sz="2400" b="1" dirty="0">
                <a:latin typeface="KG Primary Penmanship" panose="02000506000000020003" pitchFamily="2" charset="77"/>
              </a:rPr>
              <a:t>Reinforcing language </a:t>
            </a:r>
            <a:r>
              <a:rPr lang="en-US" sz="2400" dirty="0">
                <a:latin typeface="KG Primary Penmanship" panose="02000506000000020003" pitchFamily="2" charset="77"/>
              </a:rPr>
              <a:t>(I noticed that you cleaned up very quickly today). </a:t>
            </a:r>
          </a:p>
          <a:p>
            <a:pPr marL="342900" indent="-342900" defTabSz="914400" rtl="0">
              <a:lnSpc>
                <a:spcPct val="90000"/>
              </a:lnSpc>
              <a:spcAft>
                <a:spcPts val="600"/>
              </a:spcAft>
              <a:buClr>
                <a:schemeClr val="accent1">
                  <a:lumMod val="75000"/>
                </a:schemeClr>
              </a:buClr>
              <a:buSzPct val="85000"/>
              <a:buAutoNum type="arabicParenBoth"/>
            </a:pPr>
            <a:endParaRPr lang="en-US" sz="2400" dirty="0">
              <a:latin typeface="KG Primary Penmanship" panose="02000506000000020003" pitchFamily="2" charset="77"/>
            </a:endParaRPr>
          </a:p>
          <a:p>
            <a:pPr marL="342900" indent="-342900" defTabSz="914400" rtl="0">
              <a:lnSpc>
                <a:spcPct val="90000"/>
              </a:lnSpc>
              <a:spcAft>
                <a:spcPts val="600"/>
              </a:spcAft>
              <a:buClr>
                <a:schemeClr val="accent1">
                  <a:lumMod val="75000"/>
                </a:schemeClr>
              </a:buClr>
              <a:buSzPct val="85000"/>
              <a:buAutoNum type="arabicParenBoth"/>
            </a:pPr>
            <a:r>
              <a:rPr lang="en-US" sz="2400" dirty="0">
                <a:latin typeface="KG Primary Penmanship" panose="02000506000000020003" pitchFamily="2" charset="77"/>
              </a:rPr>
              <a:t>Teachers also make sure that the consequences for misbehavior are related to the misbehavior and respectful of the child. </a:t>
            </a:r>
            <a:r>
              <a:rPr lang="en-US" sz="2400" b="1" dirty="0">
                <a:latin typeface="KG Primary Penmanship" panose="02000506000000020003" pitchFamily="2" charset="77"/>
              </a:rPr>
              <a:t>(You break it, you fix it, Loss of Privilege)</a:t>
            </a:r>
            <a:endParaRPr lang="en-US" sz="2400" b="1" kern="1200" dirty="0">
              <a:solidFill>
                <a:schemeClr val="tx1"/>
              </a:solidFill>
              <a:latin typeface="KG Primary Penmanship" panose="02000506000000020003" pitchFamily="2" charset="77"/>
              <a:ea typeface="+mn-ea"/>
              <a:cs typeface="+mn-cs"/>
            </a:endParaRPr>
          </a:p>
        </p:txBody>
      </p:sp>
      <p:pic>
        <p:nvPicPr>
          <p:cNvPr id="71" name="Graphic 70" descr="Classroom">
            <a:extLst>
              <a:ext uri="{FF2B5EF4-FFF2-40B4-BE49-F238E27FC236}">
                <a16:creationId xmlns:a16="http://schemas.microsoft.com/office/drawing/2014/main" id="{C4D2E684-3DD6-4BF3-BABA-C2446A975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0357" y="2868443"/>
            <a:ext cx="3593789" cy="3593789"/>
          </a:xfrm>
          <a:prstGeom prst="rect">
            <a:avLst/>
          </a:prstGeom>
        </p:spPr>
      </p:pic>
    </p:spTree>
    <p:extLst>
      <p:ext uri="{BB962C8B-B14F-4D97-AF65-F5344CB8AC3E}">
        <p14:creationId xmlns:p14="http://schemas.microsoft.com/office/powerpoint/2010/main" val="5331806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65F7A222-410D-4EDF-ABC1-D830A294B2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79" name="Oval 78">
              <a:extLst>
                <a:ext uri="{FF2B5EF4-FFF2-40B4-BE49-F238E27FC236}">
                  <a16:creationId xmlns:a16="http://schemas.microsoft.com/office/drawing/2014/main" id="{5177537F-39CD-4043-941B-836B1731D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34AD77B8-9F79-4842-ACDF-E9598ABA8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2" name="Rectangle 81">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48292"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Shape 55"/>
          <p:cNvSpPr>
            <a:spLocks noGrp="1"/>
          </p:cNvSpPr>
          <p:nvPr>
            <p:ph type="title"/>
          </p:nvPr>
        </p:nvSpPr>
        <p:spPr>
          <a:xfrm>
            <a:off x="407765" y="689254"/>
            <a:ext cx="7193433" cy="2288845"/>
          </a:xfrm>
          <a:prstGeom prst="rect">
            <a:avLst/>
          </a:prstGeom>
        </p:spPr>
        <p:txBody>
          <a:bodyPr vert="horz" lIns="91440" tIns="45720" rIns="91440" bIns="45720" rtlCol="0" anchor="ctr">
            <a:normAutofit/>
          </a:bodyPr>
          <a:lstStyle>
            <a:lvl1pPr marR="457200" defTabSz="457200">
              <a:defRPr sz="64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60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Homework</a:t>
            </a:r>
          </a:p>
        </p:txBody>
      </p:sp>
      <p:sp>
        <p:nvSpPr>
          <p:cNvPr id="56" name="Shape 56"/>
          <p:cNvSpPr>
            <a:spLocks noGrp="1"/>
          </p:cNvSpPr>
          <p:nvPr>
            <p:ph type="body" idx="1"/>
          </p:nvPr>
        </p:nvSpPr>
        <p:spPr>
          <a:xfrm>
            <a:off x="407764" y="3017113"/>
            <a:ext cx="7193434" cy="5761127"/>
          </a:xfrm>
          <a:prstGeom prst="rect">
            <a:avLst/>
          </a:prstGeom>
        </p:spPr>
        <p:txBody>
          <a:bodyPr vert="horz" lIns="91440" tIns="45720" rIns="91440" bIns="45720" rtlCol="0">
            <a:normAutofit lnSpcReduction="10000"/>
          </a:bodyPr>
          <a:lstStyle>
            <a:lvl1pPr marL="758154" indent="-427954">
              <a:buBlip>
                <a:blip r:embed="rId7"/>
              </a:buBlip>
              <a:defRPr sz="3600">
                <a:solidFill>
                  <a:srgbClr val="942192"/>
                </a:solidFill>
                <a:latin typeface="Marker Felt"/>
                <a:ea typeface="Marker Felt"/>
                <a:cs typeface="Marker Felt"/>
                <a:sym typeface="Marker Felt"/>
              </a:defRPr>
            </a:lvl1pPr>
          </a:lstStyle>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800" dirty="0">
                <a:solidFill>
                  <a:schemeClr val="tx1"/>
                </a:solidFill>
                <a:latin typeface="KG Primary Penmanship" panose="02000506000000020003" pitchFamily="2" charset="77"/>
                <a:ea typeface="+mn-ea"/>
                <a:cs typeface="+mn-cs"/>
              </a:rPr>
              <a:t>Homework will be given every Tuesday and is due every Monday.</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800" dirty="0">
                <a:solidFill>
                  <a:schemeClr val="tx1"/>
                </a:solidFill>
                <a:latin typeface="KG Primary Penmanship" panose="02000506000000020003" pitchFamily="2" charset="77"/>
                <a:ea typeface="+mn-ea"/>
                <a:cs typeface="+mn-cs"/>
              </a:rPr>
              <a:t>Students are responsible for completing the home links that correlate to the weekly math lessons. </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800" dirty="0">
                <a:solidFill>
                  <a:schemeClr val="tx1"/>
                </a:solidFill>
                <a:latin typeface="KG Primary Penmanship" panose="02000506000000020003" pitchFamily="2" charset="77"/>
                <a:ea typeface="+mn-ea"/>
                <a:cs typeface="+mn-cs"/>
              </a:rPr>
              <a:t>Additionally, students must read 20 minutes each night and fill out a reading log. </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800" dirty="0">
                <a:solidFill>
                  <a:schemeClr val="tx1"/>
                </a:solidFill>
                <a:latin typeface="KG Primary Penmanship" panose="02000506000000020003" pitchFamily="2" charset="77"/>
                <a:ea typeface="+mn-ea"/>
                <a:cs typeface="+mn-cs"/>
              </a:rPr>
              <a:t>Clever codes will be sent home for you to access applications provided by the district such as: </a:t>
            </a:r>
          </a:p>
          <a:p>
            <a:pPr lvl="1" algn="l" defTabSz="914400">
              <a:spcAft>
                <a:spcPts val="600"/>
              </a:spcAft>
              <a:buClr>
                <a:schemeClr val="accent1">
                  <a:lumMod val="75000"/>
                </a:schemeClr>
              </a:buClr>
              <a:buSzPct val="85000"/>
              <a:defRPr sz="1800">
                <a:solidFill>
                  <a:srgbClr val="000000"/>
                </a:solidFill>
              </a:defRPr>
            </a:pPr>
            <a:r>
              <a:rPr lang="en-US" sz="2800" dirty="0">
                <a:latin typeface="KG Primary Penmanship" panose="02000506000000020003" pitchFamily="2" charset="77"/>
              </a:rPr>
              <a:t>	- </a:t>
            </a:r>
            <a:r>
              <a:rPr lang="en-US" sz="2800" dirty="0" err="1">
                <a:latin typeface="KG Primary Penmanship" panose="02000506000000020003" pitchFamily="2" charset="77"/>
              </a:rPr>
              <a:t>Lexia</a:t>
            </a:r>
            <a:endParaRPr lang="en-US" sz="2800" dirty="0">
              <a:latin typeface="KG Primary Penmanship" panose="02000506000000020003" pitchFamily="2" charset="77"/>
            </a:endParaRPr>
          </a:p>
          <a:p>
            <a:pPr lvl="1" algn="l" defTabSz="914400">
              <a:spcAft>
                <a:spcPts val="600"/>
              </a:spcAft>
              <a:buClr>
                <a:schemeClr val="accent1">
                  <a:lumMod val="75000"/>
                </a:schemeClr>
              </a:buClr>
              <a:buSzPct val="85000"/>
              <a:defRPr sz="1800">
                <a:solidFill>
                  <a:srgbClr val="000000"/>
                </a:solidFill>
              </a:defRPr>
            </a:pPr>
            <a:r>
              <a:rPr lang="en-US" sz="2800" dirty="0">
                <a:solidFill>
                  <a:schemeClr val="tx1"/>
                </a:solidFill>
                <a:latin typeface="KG Primary Penmanship" panose="02000506000000020003" pitchFamily="2" charset="77"/>
              </a:rPr>
              <a:t>	-</a:t>
            </a:r>
            <a:r>
              <a:rPr lang="en-US" sz="2800" dirty="0" err="1">
                <a:solidFill>
                  <a:schemeClr val="tx1"/>
                </a:solidFill>
                <a:latin typeface="KG Primary Penmanship" panose="02000506000000020003" pitchFamily="2" charset="77"/>
              </a:rPr>
              <a:t>Raz</a:t>
            </a:r>
            <a:r>
              <a:rPr lang="en-US" sz="2800" dirty="0">
                <a:solidFill>
                  <a:schemeClr val="tx1"/>
                </a:solidFill>
                <a:latin typeface="KG Primary Penmanship" panose="02000506000000020003" pitchFamily="2" charset="77"/>
              </a:rPr>
              <a:t>-Kids </a:t>
            </a:r>
          </a:p>
          <a:p>
            <a:pPr lvl="1" algn="l" defTabSz="914400">
              <a:spcAft>
                <a:spcPts val="600"/>
              </a:spcAft>
              <a:buClr>
                <a:schemeClr val="accent1">
                  <a:lumMod val="75000"/>
                </a:schemeClr>
              </a:buClr>
              <a:buSzPct val="85000"/>
              <a:defRPr sz="1800">
                <a:solidFill>
                  <a:srgbClr val="000000"/>
                </a:solidFill>
              </a:defRPr>
            </a:pPr>
            <a:r>
              <a:rPr lang="en-US" sz="2800" dirty="0">
                <a:latin typeface="KG Primary Penmanship" panose="02000506000000020003" pitchFamily="2" charset="77"/>
              </a:rPr>
              <a:t>	-</a:t>
            </a:r>
            <a:r>
              <a:rPr lang="en-US" sz="2800" dirty="0" err="1">
                <a:latin typeface="KG Primary Penmanship" panose="02000506000000020003" pitchFamily="2" charset="77"/>
              </a:rPr>
              <a:t>ConnectEd</a:t>
            </a:r>
            <a:r>
              <a:rPr lang="en-US" sz="2800" dirty="0">
                <a:latin typeface="KG Primary Penmanship" panose="02000506000000020003" pitchFamily="2" charset="77"/>
              </a:rPr>
              <a:t> (Everyday Math games)</a:t>
            </a:r>
          </a:p>
          <a:p>
            <a:pPr lvl="1" algn="l" defTabSz="914400">
              <a:spcAft>
                <a:spcPts val="600"/>
              </a:spcAft>
              <a:buClr>
                <a:schemeClr val="accent1">
                  <a:lumMod val="75000"/>
                </a:schemeClr>
              </a:buClr>
              <a:buSzPct val="85000"/>
              <a:defRPr sz="1800">
                <a:solidFill>
                  <a:srgbClr val="000000"/>
                </a:solidFill>
              </a:defRPr>
            </a:pPr>
            <a:r>
              <a:rPr lang="en-US" sz="2800" dirty="0">
                <a:solidFill>
                  <a:schemeClr val="tx1"/>
                </a:solidFill>
                <a:latin typeface="KG Primary Penmanship" panose="02000506000000020003" pitchFamily="2" charset="77"/>
              </a:rPr>
              <a:t>	-</a:t>
            </a:r>
            <a:r>
              <a:rPr lang="en-US" sz="2800" dirty="0" err="1">
                <a:solidFill>
                  <a:schemeClr val="tx1"/>
                </a:solidFill>
                <a:latin typeface="KG Primary Penmanship" panose="02000506000000020003" pitchFamily="2" charset="77"/>
              </a:rPr>
              <a:t>SeeSaw</a:t>
            </a:r>
            <a:r>
              <a:rPr lang="en-US" sz="2800" dirty="0">
                <a:solidFill>
                  <a:schemeClr val="tx1"/>
                </a:solidFill>
                <a:latin typeface="KG Primary Penmanship" panose="02000506000000020003" pitchFamily="2" charset="77"/>
              </a:rPr>
              <a:t> </a:t>
            </a:r>
          </a:p>
          <a:p>
            <a:pPr lvl="1" algn="l" defTabSz="914400">
              <a:spcAft>
                <a:spcPts val="600"/>
              </a:spcAft>
              <a:buClr>
                <a:schemeClr val="accent1">
                  <a:lumMod val="75000"/>
                </a:schemeClr>
              </a:buClr>
              <a:buSzPct val="85000"/>
              <a:defRPr sz="1800">
                <a:solidFill>
                  <a:srgbClr val="000000"/>
                </a:solidFill>
              </a:defRPr>
            </a:pPr>
            <a:r>
              <a:rPr lang="en-US" sz="2800" dirty="0">
                <a:latin typeface="KG Primary Penmanship" panose="02000506000000020003" pitchFamily="2" charset="77"/>
              </a:rPr>
              <a:t>	-</a:t>
            </a:r>
            <a:r>
              <a:rPr lang="en-US" sz="2800" dirty="0" err="1">
                <a:latin typeface="KG Primary Penmanship" panose="02000506000000020003" pitchFamily="2" charset="77"/>
              </a:rPr>
              <a:t>Dreambox</a:t>
            </a:r>
            <a:endParaRPr lang="en-US" sz="2800" dirty="0">
              <a:solidFill>
                <a:schemeClr val="tx1"/>
              </a:solidFill>
              <a:latin typeface="KG Primary Penmanship" panose="02000506000000020003" pitchFamily="2" charset="77"/>
            </a:endParaRPr>
          </a:p>
          <a:p>
            <a:pPr lvl="1" algn="l" defTabSz="914400">
              <a:spcAft>
                <a:spcPts val="600"/>
              </a:spcAft>
              <a:buClr>
                <a:schemeClr val="accent1">
                  <a:lumMod val="75000"/>
                </a:schemeClr>
              </a:buClr>
              <a:buSzPct val="85000"/>
              <a:defRPr sz="1800">
                <a:solidFill>
                  <a:srgbClr val="000000"/>
                </a:solidFill>
              </a:defRPr>
            </a:pPr>
            <a:r>
              <a:rPr lang="en-US" sz="2800" dirty="0">
                <a:solidFill>
                  <a:schemeClr val="tx1"/>
                </a:solidFill>
                <a:latin typeface="KG Primary Penmanship" panose="02000506000000020003" pitchFamily="2" charset="77"/>
              </a:rPr>
              <a:t>	-And much more!!!</a:t>
            </a:r>
          </a:p>
        </p:txBody>
      </p:sp>
      <p:pic>
        <p:nvPicPr>
          <p:cNvPr id="75" name="Graphic 74" descr="OpenEnrollment">
            <a:extLst>
              <a:ext uri="{FF2B5EF4-FFF2-40B4-BE49-F238E27FC236}">
                <a16:creationId xmlns:a16="http://schemas.microsoft.com/office/drawing/2014/main" id="{495A906E-B310-4D45-AD8F-3C647C95D9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0357" y="2868443"/>
            <a:ext cx="3593789" cy="3593789"/>
          </a:xfrm>
          <a:prstGeom prst="rect">
            <a:avLst/>
          </a:prstGeom>
        </p:spPr>
      </p:pic>
      <p:grpSp>
        <p:nvGrpSpPr>
          <p:cNvPr id="84" name="Group 83">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85" name="Oval 84">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6" name="Oval 85">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8"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4859" y="8921291"/>
            <a:ext cx="682752" cy="51928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865FBB6E-E072-0C44-9DB6-24B1E599D0CC}"/>
              </a:ext>
            </a:extLst>
          </p:cNvPr>
          <p:cNvPicPr>
            <a:picLocks noChangeAspect="1"/>
          </p:cNvPicPr>
          <p:nvPr/>
        </p:nvPicPr>
        <p:blipFill rotWithShape="1">
          <a:blip r:embed="rId10">
            <a:extLst>
              <a:ext uri="{28A0092B-C50C-407E-A947-70E740481C1C}">
                <a14:useLocalDpi xmlns:a14="http://schemas.microsoft.com/office/drawing/2010/main" val="0"/>
              </a:ext>
            </a:extLst>
          </a:blip>
          <a:srcRect t="1" r="2732" b="3150"/>
          <a:stretch/>
        </p:blipFill>
        <p:spPr>
          <a:xfrm>
            <a:off x="8083327" y="3017113"/>
            <a:ext cx="4793224" cy="3173825"/>
          </a:xfrm>
          <a:prstGeom prst="rect">
            <a:avLst/>
          </a:prstGeom>
        </p:spPr>
      </p:pic>
      <p:pic>
        <p:nvPicPr>
          <p:cNvPr id="5" name="Picture 4">
            <a:extLst>
              <a:ext uri="{FF2B5EF4-FFF2-40B4-BE49-F238E27FC236}">
                <a16:creationId xmlns:a16="http://schemas.microsoft.com/office/drawing/2014/main" id="{BD9C6959-A4ED-8542-BC3E-EAE72A79B1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0934" y="702395"/>
            <a:ext cx="1447800" cy="1828800"/>
          </a:xfrm>
          <a:prstGeom prst="rect">
            <a:avLst/>
          </a:prstGeom>
        </p:spPr>
      </p:pic>
      <p:pic>
        <p:nvPicPr>
          <p:cNvPr id="7" name="Picture 6">
            <a:extLst>
              <a:ext uri="{FF2B5EF4-FFF2-40B4-BE49-F238E27FC236}">
                <a16:creationId xmlns:a16="http://schemas.microsoft.com/office/drawing/2014/main" id="{FD816260-1F22-7A4A-8BDF-6128292832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47251" y="687483"/>
            <a:ext cx="1295400" cy="1778000"/>
          </a:xfrm>
          <a:prstGeom prst="rect">
            <a:avLst/>
          </a:prstGeom>
        </p:spPr>
      </p:pic>
      <p:pic>
        <p:nvPicPr>
          <p:cNvPr id="9" name="Picture 8">
            <a:extLst>
              <a:ext uri="{FF2B5EF4-FFF2-40B4-BE49-F238E27FC236}">
                <a16:creationId xmlns:a16="http://schemas.microsoft.com/office/drawing/2014/main" id="{BE879634-C34F-2C4C-A159-8F1B3CD8BA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37551" y="6842341"/>
            <a:ext cx="2819400" cy="18669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EB9FAAA-12B4-4783-B3E9-3CC476613E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79" name="Oval 78">
              <a:extLst>
                <a:ext uri="{FF2B5EF4-FFF2-40B4-BE49-F238E27FC236}">
                  <a16:creationId xmlns:a16="http://schemas.microsoft.com/office/drawing/2014/main" id="{115A1FF2-4738-4D15-9B2C-6F79B618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0" name="Oval 79">
              <a:extLst>
                <a:ext uri="{FF2B5EF4-FFF2-40B4-BE49-F238E27FC236}">
                  <a16:creationId xmlns:a16="http://schemas.microsoft.com/office/drawing/2014/main" id="{8A01C728-28FF-40E3-87FB-80C5BF58A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82" name="Rectangle 81">
            <a:extLst>
              <a:ext uri="{FF2B5EF4-FFF2-40B4-BE49-F238E27FC236}">
                <a16:creationId xmlns:a16="http://schemas.microsoft.com/office/drawing/2014/main" id="{76839A44-7256-4FA9-B4B6-4E29E9A3E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730" y="0"/>
            <a:ext cx="4646068"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Shape 70"/>
          <p:cNvSpPr>
            <a:spLocks noGrp="1"/>
          </p:cNvSpPr>
          <p:nvPr>
            <p:ph type="title"/>
          </p:nvPr>
        </p:nvSpPr>
        <p:spPr>
          <a:xfrm>
            <a:off x="9045095" y="909885"/>
            <a:ext cx="3249145" cy="7363380"/>
          </a:xfrm>
          <a:prstGeom prst="rect">
            <a:avLst/>
          </a:prstGeom>
          <a:ln>
            <a:noFill/>
          </a:ln>
        </p:spPr>
        <p:txBody>
          <a:bodyPr vert="horz" lIns="91440" tIns="45720" rIns="91440" bIns="45720" rtlCol="0" anchor="ctr">
            <a:normAutofit/>
          </a:bodyPr>
          <a:lstStyle>
            <a:lvl1pPr marR="457200" defTabSz="457200">
              <a:defRPr sz="9600">
                <a:solidFill>
                  <a:srgbClr val="0433FF"/>
                </a:solidFill>
                <a:latin typeface="Marker Felt"/>
                <a:ea typeface="Marker Felt"/>
                <a:cs typeface="Marker Felt"/>
                <a:sym typeface="Marker Felt"/>
              </a:defRPr>
            </a:lvl1pPr>
          </a:lstStyle>
          <a:p>
            <a:pPr lvl="0" defTabSz="914400">
              <a:defRPr sz="1800">
                <a:solidFill>
                  <a:srgbClr val="000000"/>
                </a:solidFill>
              </a:defRPr>
            </a:pPr>
            <a:r>
              <a:rPr lang="en-US" sz="72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Field Trips</a:t>
            </a:r>
          </a:p>
        </p:txBody>
      </p:sp>
      <p:grpSp>
        <p:nvGrpSpPr>
          <p:cNvPr id="84" name="Group 83">
            <a:extLst>
              <a:ext uri="{FF2B5EF4-FFF2-40B4-BE49-F238E27FC236}">
                <a16:creationId xmlns:a16="http://schemas.microsoft.com/office/drawing/2014/main" id="{0297EC10-3FA3-405D-8330-7FE09439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85" name="Oval 84">
              <a:extLst>
                <a:ext uri="{FF2B5EF4-FFF2-40B4-BE49-F238E27FC236}">
                  <a16:creationId xmlns:a16="http://schemas.microsoft.com/office/drawing/2014/main" id="{AC89356B-08DA-4B8B-9B20-EFDCF2B2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6" name="Oval 85">
              <a:extLst>
                <a:ext uri="{FF2B5EF4-FFF2-40B4-BE49-F238E27FC236}">
                  <a16:creationId xmlns:a16="http://schemas.microsoft.com/office/drawing/2014/main" id="{53A61CB2-65E6-42A9-A226-C718AE327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3" name="Shape 71">
            <a:extLst>
              <a:ext uri="{FF2B5EF4-FFF2-40B4-BE49-F238E27FC236}">
                <a16:creationId xmlns:a16="http://schemas.microsoft.com/office/drawing/2014/main" id="{81823C26-218C-4F91-BA9A-D35F597EF51A}"/>
              </a:ext>
            </a:extLst>
          </p:cNvPr>
          <p:cNvGraphicFramePr/>
          <p:nvPr>
            <p:extLst>
              <p:ext uri="{D42A27DB-BD31-4B8C-83A1-F6EECF244321}">
                <p14:modId xmlns:p14="http://schemas.microsoft.com/office/powerpoint/2010/main" val="32584305"/>
              </p:ext>
            </p:extLst>
          </p:nvPr>
        </p:nvGraphicFramePr>
        <p:xfrm>
          <a:off x="663786" y="909885"/>
          <a:ext cx="7010400" cy="7947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B9FAAA-12B4-4783-B3E9-3CC476613E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11" name="Oval 10">
              <a:extLst>
                <a:ext uri="{FF2B5EF4-FFF2-40B4-BE49-F238E27FC236}">
                  <a16:creationId xmlns:a16="http://schemas.microsoft.com/office/drawing/2014/main" id="{115A1FF2-4738-4D15-9B2C-6F79B618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9" name="Oval 11">
              <a:extLst>
                <a:ext uri="{FF2B5EF4-FFF2-40B4-BE49-F238E27FC236}">
                  <a16:creationId xmlns:a16="http://schemas.microsoft.com/office/drawing/2014/main" id="{8A01C728-28FF-40E3-87FB-80C5BF58A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p:cNvSpPr>
            <a:spLocks noGrp="1"/>
          </p:cNvSpPr>
          <p:nvPr>
            <p:ph type="title"/>
          </p:nvPr>
        </p:nvSpPr>
        <p:spPr>
          <a:xfrm>
            <a:off x="1141171" y="689254"/>
            <a:ext cx="10728960" cy="2288845"/>
          </a:xfrm>
        </p:spPr>
        <p:txBody>
          <a:bodyPr vert="horz" lIns="91440" tIns="45720" rIns="91440" bIns="45720" rtlCol="0" anchor="ctr">
            <a:normAutofit/>
          </a:bodyPr>
          <a:lstStyle/>
          <a:p>
            <a:pPr defTabSz="914400"/>
            <a:r>
              <a:rPr lang="en-US" sz="4800" dirty="0"/>
              <a:t>Healthy Snacks/Birthdays</a:t>
            </a:r>
          </a:p>
        </p:txBody>
      </p:sp>
      <p:sp>
        <p:nvSpPr>
          <p:cNvPr id="14" name="Rectangle 13">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920" y="2863350"/>
            <a:ext cx="10728960" cy="11474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 Placeholder 2">
            <a:extLst>
              <a:ext uri="{FF2B5EF4-FFF2-40B4-BE49-F238E27FC236}">
                <a16:creationId xmlns:a16="http://schemas.microsoft.com/office/drawing/2014/main" id="{4FF454F4-53A8-4DB9-A24E-674E776E5C82}"/>
              </a:ext>
            </a:extLst>
          </p:cNvPr>
          <p:cNvGraphicFramePr/>
          <p:nvPr>
            <p:extLst>
              <p:ext uri="{D42A27DB-BD31-4B8C-83A1-F6EECF244321}">
                <p14:modId xmlns:p14="http://schemas.microsoft.com/office/powerpoint/2010/main" val="3500449532"/>
              </p:ext>
            </p:extLst>
          </p:nvPr>
        </p:nvGraphicFramePr>
        <p:xfrm>
          <a:off x="1141306" y="3392554"/>
          <a:ext cx="10728960" cy="51453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446481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1915656"/>
            <a:ext cx="10904525" cy="11474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6115123"/>
            <a:ext cx="10904525" cy="11474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2111685"/>
            <a:ext cx="10904525" cy="390144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7" name="Group 8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496" y="5786912"/>
            <a:ext cx="1152964" cy="1537283"/>
            <a:chOff x="9685338" y="4460675"/>
            <a:chExt cx="1080904" cy="1080902"/>
          </a:xfrm>
        </p:grpSpPr>
        <p:sp>
          <p:nvSpPr>
            <p:cNvPr id="88" name="Oval 8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89" name="Oval 8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91" name="Rectangle 90">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Shape 76"/>
          <p:cNvSpPr>
            <a:spLocks noGrp="1"/>
          </p:cNvSpPr>
          <p:nvPr>
            <p:ph type="title"/>
          </p:nvPr>
        </p:nvSpPr>
        <p:spPr>
          <a:xfrm>
            <a:off x="1246720" y="3587699"/>
            <a:ext cx="10631424" cy="5013412"/>
          </a:xfrm>
          <a:prstGeom prst="rect">
            <a:avLst/>
          </a:prstGeom>
        </p:spPr>
        <p:txBody>
          <a:bodyPr vert="horz" lIns="91440" tIns="45720" rIns="91440" bIns="45720" rtlCol="0" anchor="b">
            <a:normAutofit fontScale="90000"/>
          </a:bodyPr>
          <a:lstStyle/>
          <a:p>
            <a:pPr marR="457200" lvl="0" algn="ctr" defTabSz="914400">
              <a:lnSpc>
                <a:spcPct val="80000"/>
              </a:lnSpc>
              <a:defRPr sz="1800"/>
            </a:pPr>
            <a:br>
              <a:rPr lang="en-US" sz="2400" cap="all" dirty="0">
                <a:solidFill>
                  <a:srgbClr val="FFFFFF"/>
                </a:solidFill>
                <a:sym typeface="Marker Felt"/>
              </a:rPr>
            </a:br>
            <a:r>
              <a:rPr lang="en-US" sz="4400" cap="all" dirty="0">
                <a:solidFill>
                  <a:srgbClr val="FFFFFF"/>
                </a:solidFill>
                <a:sym typeface="Marker Felt"/>
              </a:rPr>
              <a:t>Email</a:t>
            </a:r>
            <a:r>
              <a:rPr lang="en-US" sz="2400" cap="all" dirty="0">
                <a:solidFill>
                  <a:srgbClr val="FFFFFF"/>
                </a:solidFill>
                <a:sym typeface="Marker Felt"/>
              </a:rPr>
              <a:t>  </a:t>
            </a:r>
            <a:r>
              <a:rPr lang="en-US" sz="2400" cap="all" dirty="0">
                <a:solidFill>
                  <a:srgbClr val="FFFFFF"/>
                </a:solidFill>
                <a:sym typeface="Marker Felt"/>
                <a:hlinkClick r:id="rId6"/>
              </a:rPr>
              <a:t>hahnk@aaps.k12.mi.us</a:t>
            </a:r>
            <a:r>
              <a:rPr lang="en-US" sz="2400" cap="all" dirty="0">
                <a:solidFill>
                  <a:srgbClr val="FFFFFF"/>
                </a:solidFill>
                <a:sym typeface="Marker Felt"/>
              </a:rPr>
              <a:t> </a:t>
            </a:r>
            <a:br>
              <a:rPr lang="en-US" sz="2400" cap="all" dirty="0">
                <a:solidFill>
                  <a:srgbClr val="FFFFFF"/>
                </a:solidFill>
                <a:sym typeface="Marker Felt"/>
              </a:rPr>
            </a:br>
            <a:br>
              <a:rPr lang="en-US" sz="2400" cap="all" dirty="0">
                <a:solidFill>
                  <a:srgbClr val="FFFFFF"/>
                </a:solidFill>
                <a:sym typeface="Marker Felt"/>
              </a:rPr>
            </a:br>
            <a:r>
              <a:rPr lang="en-US" sz="4000" cap="all" dirty="0">
                <a:solidFill>
                  <a:srgbClr val="FFFFFF"/>
                </a:solidFill>
                <a:sym typeface="Marker Felt"/>
              </a:rPr>
              <a:t>Travel Folders</a:t>
            </a:r>
            <a:r>
              <a:rPr lang="en-US" sz="2400" cap="all" dirty="0">
                <a:solidFill>
                  <a:srgbClr val="FFFFFF"/>
                </a:solidFill>
                <a:sym typeface="Marker Felt"/>
              </a:rPr>
              <a:t> sent home Tuesday, return each day</a:t>
            </a:r>
            <a:br>
              <a:rPr lang="en-US" sz="2400" cap="all" dirty="0">
                <a:solidFill>
                  <a:srgbClr val="FFFFFF"/>
                </a:solidFill>
                <a:sym typeface="Marker Felt"/>
              </a:rPr>
            </a:br>
            <a:br>
              <a:rPr lang="en-US" sz="2400" cap="all" dirty="0">
                <a:solidFill>
                  <a:srgbClr val="FFFFFF"/>
                </a:solidFill>
                <a:sym typeface="Marker Felt"/>
              </a:rPr>
            </a:br>
            <a:r>
              <a:rPr lang="en-US" sz="4000" cap="all" dirty="0">
                <a:solidFill>
                  <a:srgbClr val="FFFFFF"/>
                </a:solidFill>
                <a:sym typeface="Marker Felt"/>
              </a:rPr>
              <a:t>Classroom Website</a:t>
            </a:r>
            <a:r>
              <a:rPr lang="en-US" sz="2400" cap="all" dirty="0">
                <a:solidFill>
                  <a:srgbClr val="FFFFFF"/>
                </a:solidFill>
                <a:sym typeface="Marker Felt"/>
              </a:rPr>
              <a:t> </a:t>
            </a:r>
            <a:r>
              <a:rPr lang="en-US" sz="2400" cap="all" dirty="0">
                <a:solidFill>
                  <a:srgbClr val="FFFFFF"/>
                </a:solidFill>
                <a:sym typeface="Marker Felt"/>
                <a:hlinkClick r:id="rId7"/>
              </a:rPr>
              <a:t>www.mrshahnk.weebly.com</a:t>
            </a:r>
            <a:br>
              <a:rPr lang="en-US" sz="2400" cap="all" dirty="0">
                <a:solidFill>
                  <a:srgbClr val="FFFFFF"/>
                </a:solidFill>
                <a:sym typeface="Marker Felt"/>
              </a:rPr>
            </a:br>
            <a:br>
              <a:rPr lang="en-US" sz="2400" cap="all" dirty="0">
                <a:solidFill>
                  <a:srgbClr val="FFFFFF"/>
                </a:solidFill>
                <a:sym typeface="Marker Felt"/>
              </a:rPr>
            </a:br>
            <a:r>
              <a:rPr lang="en-US" sz="4000" cap="all" dirty="0">
                <a:solidFill>
                  <a:srgbClr val="FFFFFF"/>
                </a:solidFill>
                <a:sym typeface="Marker Felt"/>
              </a:rPr>
              <a:t>Twitter @</a:t>
            </a:r>
            <a:r>
              <a:rPr lang="en-US" sz="2400" cap="all" dirty="0" err="1">
                <a:solidFill>
                  <a:srgbClr val="FFFFFF"/>
                </a:solidFill>
                <a:sym typeface="Marker Felt"/>
              </a:rPr>
              <a:t>mrshahnk</a:t>
            </a:r>
            <a:br>
              <a:rPr lang="en-US" sz="2400" cap="all" dirty="0">
                <a:solidFill>
                  <a:srgbClr val="FFFFFF"/>
                </a:solidFill>
                <a:sym typeface="Marker Felt"/>
              </a:rPr>
            </a:br>
            <a:br>
              <a:rPr lang="en-US" sz="2400" cap="all" dirty="0">
                <a:solidFill>
                  <a:srgbClr val="FFFFFF"/>
                </a:solidFill>
                <a:sym typeface="Marker Felt"/>
              </a:rPr>
            </a:br>
            <a:r>
              <a:rPr lang="en-US" sz="4000" cap="all" dirty="0" err="1">
                <a:solidFill>
                  <a:srgbClr val="FFFFFF"/>
                </a:solidFill>
                <a:sym typeface="Marker Felt"/>
              </a:rPr>
              <a:t>Classtag</a:t>
            </a:r>
            <a:br>
              <a:rPr lang="en-US" sz="2400" cap="all" dirty="0">
                <a:solidFill>
                  <a:srgbClr val="FFFFFF"/>
                </a:solidFill>
                <a:sym typeface="Marker Felt"/>
              </a:rPr>
            </a:br>
            <a:br>
              <a:rPr lang="en-US" sz="2400" cap="all" dirty="0">
                <a:solidFill>
                  <a:srgbClr val="FFFFFF"/>
                </a:solidFill>
                <a:sym typeface="Marker Felt"/>
              </a:rPr>
            </a:br>
            <a:br>
              <a:rPr lang="en-US" sz="3100" cap="all" dirty="0">
                <a:solidFill>
                  <a:srgbClr val="FFFFFF"/>
                </a:solidFill>
                <a:sym typeface="Marker Felt"/>
              </a:rPr>
            </a:br>
            <a:r>
              <a:rPr lang="en-US" sz="3100" b="1" u="sng" cap="all" dirty="0">
                <a:solidFill>
                  <a:srgbClr val="FFFFFF"/>
                </a:solidFill>
                <a:sym typeface="Marker Felt"/>
              </a:rPr>
              <a:t>A </a:t>
            </a:r>
            <a:r>
              <a:rPr lang="en-US" sz="3100" u="sng" cap="all" dirty="0">
                <a:solidFill>
                  <a:srgbClr val="FFFFFF"/>
                </a:solidFill>
                <a:sym typeface="Marker Felt"/>
              </a:rPr>
              <a:t>Sign-up Genius</a:t>
            </a:r>
            <a:r>
              <a:rPr lang="en-US" sz="3100" b="1" u="sng" cap="all" dirty="0">
                <a:solidFill>
                  <a:srgbClr val="FFFFFF"/>
                </a:solidFill>
                <a:sym typeface="Marker Felt"/>
              </a:rPr>
              <a:t> will be sent for conferences via </a:t>
            </a:r>
            <a:r>
              <a:rPr lang="en-US" sz="3100" u="sng" cap="all" dirty="0" err="1">
                <a:solidFill>
                  <a:srgbClr val="FFFFFF"/>
                </a:solidFill>
                <a:sym typeface="Marker Felt"/>
              </a:rPr>
              <a:t>Classtag</a:t>
            </a:r>
            <a:r>
              <a:rPr lang="en-US" sz="3100" b="1" u="sng" cap="all" dirty="0">
                <a:solidFill>
                  <a:srgbClr val="FFFFFF"/>
                </a:solidFill>
                <a:sym typeface="Marker Felt"/>
              </a:rPr>
              <a:t> and is provided on my website. </a:t>
            </a:r>
          </a:p>
          <a:p>
            <a:pPr marR="457200" lvl="0" algn="ctr" defTabSz="914400">
              <a:lnSpc>
                <a:spcPct val="80000"/>
              </a:lnSpc>
              <a:defRPr sz="1800"/>
            </a:pPr>
            <a:endParaRPr lang="en-US" sz="3100" cap="all" dirty="0">
              <a:solidFill>
                <a:srgbClr val="FFFFFF"/>
              </a:solidFill>
              <a:sym typeface="Marker Felt"/>
            </a:endParaRPr>
          </a:p>
          <a:p>
            <a:pPr lvl="0" algn="ctr" defTabSz="914400">
              <a:lnSpc>
                <a:spcPct val="80000"/>
              </a:lnSpc>
              <a:defRPr sz="1800"/>
            </a:pPr>
            <a:r>
              <a:rPr lang="en-US" sz="2400" cap="all" dirty="0">
                <a:solidFill>
                  <a:srgbClr val="FFFFFF"/>
                </a:solidFill>
              </a:rPr>
              <a:t> </a:t>
            </a:r>
          </a:p>
        </p:txBody>
      </p:sp>
      <p:cxnSp>
        <p:nvCxnSpPr>
          <p:cNvPr id="93" name="Straight Connector 92">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5600" y="6483326"/>
            <a:ext cx="97536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8F2AB5-BA14-014D-A4B4-490559BB2853}"/>
              </a:ext>
            </a:extLst>
          </p:cNvPr>
          <p:cNvSpPr txBox="1"/>
          <p:nvPr/>
        </p:nvSpPr>
        <p:spPr>
          <a:xfrm>
            <a:off x="1813810" y="1147715"/>
            <a:ext cx="8754256" cy="923330"/>
          </a:xfrm>
          <a:prstGeom prst="rect">
            <a:avLst/>
          </a:prstGeom>
          <a:noFill/>
        </p:spPr>
        <p:txBody>
          <a:bodyPr wrap="square" rtlCol="0">
            <a:spAutoFit/>
          </a:bodyPr>
          <a:lstStyle/>
          <a:p>
            <a:r>
              <a:rPr lang="en-US" sz="5400" cap="all" dirty="0">
                <a:solidFill>
                  <a:srgbClr val="FFFFFF"/>
                </a:solidFill>
                <a:latin typeface="+mj-lt"/>
                <a:sym typeface="Marker Felt"/>
              </a:rPr>
              <a:t>Communication</a:t>
            </a:r>
            <a:endParaRPr lang="en-US" dirty="0">
              <a:latin typeface="+mj-l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1915656"/>
            <a:ext cx="10904525" cy="11474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6115123"/>
            <a:ext cx="10904525" cy="11474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2111685"/>
            <a:ext cx="10904525" cy="390144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2"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496" y="5786912"/>
            <a:ext cx="1152964" cy="1537283"/>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3" name="Rectangle 17">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3001548" cy="9753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121664" y="1578743"/>
            <a:ext cx="6995848" cy="6514204"/>
          </a:xfrm>
        </p:spPr>
        <p:txBody>
          <a:bodyPr vert="horz" lIns="91440" tIns="45720" rIns="91440" bIns="45720" rtlCol="0" anchor="ctr">
            <a:normAutofit/>
          </a:bodyPr>
          <a:lstStyle/>
          <a:p>
            <a:pPr algn="r" defTabSz="914400">
              <a:lnSpc>
                <a:spcPct val="80000"/>
              </a:lnSpc>
            </a:pPr>
            <a:r>
              <a:rPr lang="en-US" sz="6800" cap="all" dirty="0">
                <a:blipFill dpi="0" rotWithShape="1">
                  <a:blip r:embed="rId4">
                    <a:extLst/>
                  </a:blip>
                  <a:srcRect/>
                  <a:tile tx="6350" ty="-127000" sx="65000" sy="64000" flip="none" algn="tl"/>
                </a:blipFill>
              </a:rPr>
              <a:t>Questions?</a:t>
            </a:r>
          </a:p>
        </p:txBody>
      </p:sp>
      <p:sp>
        <p:nvSpPr>
          <p:cNvPr id="34" name="Rectangle 19">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1319988"/>
            <a:ext cx="11041076" cy="114749"/>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1168" y="1578742"/>
            <a:ext cx="3612129" cy="6514205"/>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631409" y="2386787"/>
            <a:ext cx="3391887" cy="4898116"/>
          </a:xfrm>
        </p:spPr>
        <p:txBody>
          <a:bodyPr vert="horz" lIns="91440" tIns="45720" rIns="91440" bIns="45720" rtlCol="0" anchor="ctr">
            <a:normAutofit/>
          </a:bodyPr>
          <a:lstStyle/>
          <a:p>
            <a:pPr defTabSz="914400">
              <a:spcBef>
                <a:spcPts val="1200"/>
              </a:spcBef>
              <a:buClr>
                <a:schemeClr val="accent1">
                  <a:lumMod val="75000"/>
                </a:schemeClr>
              </a:buClr>
              <a:buSzPct val="85000"/>
            </a:pPr>
            <a:r>
              <a:rPr lang="en-US" sz="4000" dirty="0">
                <a:solidFill>
                  <a:srgbClr val="000000"/>
                </a:solidFill>
                <a:latin typeface="KG Primary Penmanship" panose="02000506000000020003" pitchFamily="2" charset="77"/>
                <a:sym typeface="Marker Felt"/>
              </a:rPr>
              <a:t>Thank you for coming tonight! </a:t>
            </a:r>
          </a:p>
          <a:p>
            <a:pPr algn="l" defTabSz="914400">
              <a:spcBef>
                <a:spcPts val="1200"/>
              </a:spcBef>
              <a:buClr>
                <a:schemeClr val="accent1">
                  <a:lumMod val="75000"/>
                </a:schemeClr>
              </a:buClr>
              <a:buSzPct val="85000"/>
            </a:pPr>
            <a:endParaRPr lang="en-US" sz="2800" dirty="0">
              <a:solidFill>
                <a:srgbClr val="000000"/>
              </a:solidFill>
              <a:latin typeface="KG Primary Penmanship" panose="02000506000000020003" pitchFamily="2" charset="77"/>
              <a:sym typeface="Marker Felt"/>
            </a:endParaRPr>
          </a:p>
          <a:p>
            <a:pPr algn="l" defTabSz="914400">
              <a:spcBef>
                <a:spcPts val="1200"/>
              </a:spcBef>
              <a:buClr>
                <a:schemeClr val="accent1">
                  <a:lumMod val="75000"/>
                </a:schemeClr>
              </a:buClr>
              <a:buSzPct val="85000"/>
            </a:pPr>
            <a:endParaRPr lang="en-US" sz="2800" dirty="0">
              <a:solidFill>
                <a:srgbClr val="000000"/>
              </a:solidFill>
              <a:latin typeface="KG Primary Penmanship" panose="02000506000000020003" pitchFamily="2" charset="77"/>
              <a:sym typeface="Marker Felt"/>
            </a:endParaRPr>
          </a:p>
          <a:p>
            <a:pPr defTabSz="914400">
              <a:spcBef>
                <a:spcPts val="1200"/>
              </a:spcBef>
              <a:buClr>
                <a:schemeClr val="accent1">
                  <a:lumMod val="75000"/>
                </a:schemeClr>
              </a:buClr>
              <a:buSzPct val="85000"/>
            </a:pPr>
            <a:r>
              <a:rPr lang="en-US" sz="2800" dirty="0">
                <a:solidFill>
                  <a:srgbClr val="000000"/>
                </a:solidFill>
                <a:latin typeface="KG Primary Penmanship" panose="02000506000000020003" pitchFamily="2" charset="77"/>
                <a:sym typeface="Marker Felt"/>
              </a:rPr>
              <a:t>Want to view this again? All of the slides will be uploaded to my website: </a:t>
            </a:r>
          </a:p>
          <a:p>
            <a:pPr defTabSz="914400">
              <a:spcBef>
                <a:spcPts val="1200"/>
              </a:spcBef>
              <a:buClr>
                <a:schemeClr val="accent1">
                  <a:lumMod val="75000"/>
                </a:schemeClr>
              </a:buClr>
              <a:buSzPct val="85000"/>
            </a:pPr>
            <a:r>
              <a:rPr lang="en-US" sz="2400" dirty="0">
                <a:solidFill>
                  <a:srgbClr val="000000"/>
                </a:solidFill>
                <a:latin typeface="KG Primary Penmanship" panose="02000506000000020003" pitchFamily="2" charset="77"/>
                <a:sym typeface="Marker Felt"/>
                <a:hlinkClick r:id="rId6"/>
              </a:rPr>
              <a:t>www.mrshahnk.weebly.com</a:t>
            </a:r>
            <a:r>
              <a:rPr lang="en-US" sz="2400" dirty="0">
                <a:solidFill>
                  <a:srgbClr val="000000"/>
                </a:solidFill>
                <a:latin typeface="KG Primary Penmanship" panose="02000506000000020003" pitchFamily="2" charset="77"/>
                <a:sym typeface="Marker Felt"/>
              </a:rPr>
              <a:t> </a:t>
            </a:r>
            <a:endParaRPr lang="en-US" sz="2400" dirty="0">
              <a:solidFill>
                <a:srgbClr val="000000"/>
              </a:solidFill>
              <a:latin typeface="KG Primary Penmanship" panose="02000506000000020003" pitchFamily="2" charset="77"/>
            </a:endParaRPr>
          </a:p>
        </p:txBody>
      </p:sp>
      <p:sp>
        <p:nvSpPr>
          <p:cNvPr id="24" name="Rectangle 23">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2222" y="8221248"/>
            <a:ext cx="11041076" cy="114749"/>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048" y="7477760"/>
            <a:ext cx="1152964" cy="1537282"/>
            <a:chOff x="9646920" y="5257800"/>
            <a:chExt cx="1080904" cy="1080902"/>
          </a:xfrm>
        </p:grpSpPr>
        <p:sp>
          <p:nvSpPr>
            <p:cNvPr id="27" name="Oval 26">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979627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1A5A-0B76-0A47-8F08-55D3F2F73CD3}"/>
              </a:ext>
            </a:extLst>
          </p:cNvPr>
          <p:cNvSpPr>
            <a:spLocks noGrp="1"/>
          </p:cNvSpPr>
          <p:nvPr>
            <p:ph type="title"/>
          </p:nvPr>
        </p:nvSpPr>
        <p:spPr>
          <a:xfrm>
            <a:off x="1079500" y="0"/>
            <a:ext cx="10845800" cy="1928318"/>
          </a:xfrm>
        </p:spPr>
        <p:txBody>
          <a:bodyPr/>
          <a:lstStyle/>
          <a:p>
            <a:r>
              <a:rPr lang="en-US" dirty="0"/>
              <a:t>All About Me</a:t>
            </a:r>
          </a:p>
        </p:txBody>
      </p:sp>
      <p:sp>
        <p:nvSpPr>
          <p:cNvPr id="3" name="Text Placeholder 2">
            <a:extLst>
              <a:ext uri="{FF2B5EF4-FFF2-40B4-BE49-F238E27FC236}">
                <a16:creationId xmlns:a16="http://schemas.microsoft.com/office/drawing/2014/main" id="{D06408CC-4F6A-B445-8105-080D056F5D03}"/>
              </a:ext>
            </a:extLst>
          </p:cNvPr>
          <p:cNvSpPr>
            <a:spLocks noGrp="1"/>
          </p:cNvSpPr>
          <p:nvPr>
            <p:ph type="body" idx="1"/>
          </p:nvPr>
        </p:nvSpPr>
        <p:spPr>
          <a:xfrm>
            <a:off x="902324" y="1928318"/>
            <a:ext cx="6098083" cy="7404495"/>
          </a:xfrm>
        </p:spPr>
        <p:txBody>
          <a:bodyPr>
            <a:normAutofit/>
          </a:bodyPr>
          <a:lstStyle/>
          <a:p>
            <a:pPr marL="571500" indent="-571500" algn="l">
              <a:buFont typeface="Wingdings" pitchFamily="2" charset="2"/>
              <a:buChar char="§"/>
            </a:pPr>
            <a:r>
              <a:rPr lang="en-US" sz="3600" dirty="0">
                <a:latin typeface="KG Primary Penmanship" panose="02000506000000020003" pitchFamily="2" charset="77"/>
              </a:rPr>
              <a:t>3</a:t>
            </a:r>
            <a:r>
              <a:rPr lang="en-US" sz="3600" baseline="30000" dirty="0">
                <a:latin typeface="KG Primary Penmanship" panose="02000506000000020003" pitchFamily="2" charset="77"/>
              </a:rPr>
              <a:t>rd</a:t>
            </a:r>
            <a:r>
              <a:rPr lang="en-US" sz="3600" dirty="0">
                <a:latin typeface="KG Primary Penmanship" panose="02000506000000020003" pitchFamily="2" charset="77"/>
              </a:rPr>
              <a:t> Year at Thurston</a:t>
            </a:r>
          </a:p>
          <a:p>
            <a:pPr marL="571500" indent="-571500" algn="l">
              <a:buFont typeface="Wingdings" pitchFamily="2" charset="2"/>
              <a:buChar char="§"/>
            </a:pPr>
            <a:r>
              <a:rPr lang="en-US" sz="3600" dirty="0">
                <a:latin typeface="KG Primary Penmanship" panose="02000506000000020003" pitchFamily="2" charset="77"/>
              </a:rPr>
              <a:t>6</a:t>
            </a:r>
            <a:r>
              <a:rPr lang="en-US" sz="3600" baseline="30000" dirty="0">
                <a:latin typeface="KG Primary Penmanship" panose="02000506000000020003" pitchFamily="2" charset="77"/>
              </a:rPr>
              <a:t>th</a:t>
            </a:r>
            <a:r>
              <a:rPr lang="en-US" sz="3600" dirty="0">
                <a:latin typeface="KG Primary Penmanship" panose="02000506000000020003" pitchFamily="2" charset="77"/>
              </a:rPr>
              <a:t> Year Teaching (3 years in 1</a:t>
            </a:r>
            <a:r>
              <a:rPr lang="en-US" sz="3600" baseline="30000" dirty="0">
                <a:latin typeface="KG Primary Penmanship" panose="02000506000000020003" pitchFamily="2" charset="77"/>
              </a:rPr>
              <a:t>st</a:t>
            </a:r>
            <a:r>
              <a:rPr lang="en-US" sz="3600" dirty="0">
                <a:latin typeface="KG Primary Penmanship" panose="02000506000000020003" pitchFamily="2" charset="77"/>
              </a:rPr>
              <a:t> grade / 3 years in 2</a:t>
            </a:r>
            <a:r>
              <a:rPr lang="en-US" sz="3600" baseline="30000" dirty="0">
                <a:latin typeface="KG Primary Penmanship" panose="02000506000000020003" pitchFamily="2" charset="77"/>
              </a:rPr>
              <a:t>nd</a:t>
            </a:r>
            <a:r>
              <a:rPr lang="en-US" sz="3600" dirty="0">
                <a:latin typeface="KG Primary Penmanship" panose="02000506000000020003" pitchFamily="2" charset="77"/>
              </a:rPr>
              <a:t> grade) </a:t>
            </a:r>
          </a:p>
          <a:p>
            <a:pPr marL="571500" indent="-571500" algn="l">
              <a:buFont typeface="Wingdings" pitchFamily="2" charset="2"/>
              <a:buChar char="§"/>
            </a:pPr>
            <a:r>
              <a:rPr lang="en-US" sz="3600" dirty="0">
                <a:latin typeface="KG Primary Penmanship" panose="02000506000000020003" pitchFamily="2" charset="77"/>
              </a:rPr>
              <a:t>I welcomed my daughter, Coraline (Cora), into the world December 2018. She is almost 10 months old!</a:t>
            </a:r>
          </a:p>
          <a:p>
            <a:pPr marL="571500" indent="-571500" algn="l">
              <a:buFont typeface="Wingdings" pitchFamily="2" charset="2"/>
              <a:buChar char="§"/>
            </a:pPr>
            <a:r>
              <a:rPr lang="en-US" sz="3600" dirty="0">
                <a:latin typeface="KG Primary Penmanship" panose="02000506000000020003" pitchFamily="2" charset="77"/>
              </a:rPr>
              <a:t>I’m completing my master’s degree in curriculum and instruction at EMU. I will graduate this April!  </a:t>
            </a:r>
          </a:p>
          <a:p>
            <a:pPr marL="571500" indent="-571500" algn="l">
              <a:buFont typeface="Wingdings" pitchFamily="2" charset="2"/>
              <a:buChar char="§"/>
            </a:pPr>
            <a:r>
              <a:rPr lang="en-US" sz="3600" dirty="0">
                <a:latin typeface="KG Primary Penmanship" panose="02000506000000020003" pitchFamily="2" charset="77"/>
              </a:rPr>
              <a:t>I </a:t>
            </a:r>
            <a:r>
              <a:rPr lang="en-US" sz="3600" b="1" i="1" dirty="0">
                <a:latin typeface="KG Primary Penmanship" panose="02000506000000020003" pitchFamily="2" charset="77"/>
              </a:rPr>
              <a:t>love</a:t>
            </a:r>
            <a:r>
              <a:rPr lang="en-US" sz="3600" dirty="0">
                <a:latin typeface="KG Primary Penmanship" panose="02000506000000020003" pitchFamily="2" charset="77"/>
              </a:rPr>
              <a:t> to travel and have spent time in Europe and Asia. My husband’s family even lives in South Korea!</a:t>
            </a:r>
          </a:p>
          <a:p>
            <a:pPr marL="571500" indent="-571500" algn="l">
              <a:buFont typeface="Wingdings" pitchFamily="2" charset="2"/>
              <a:buChar char="§"/>
            </a:pPr>
            <a:r>
              <a:rPr lang="en-US" sz="3600" dirty="0">
                <a:latin typeface="KG Primary Penmanship" panose="02000506000000020003" pitchFamily="2" charset="77"/>
              </a:rPr>
              <a:t>I’m a huge Michigan fan. Go BLUE! </a:t>
            </a:r>
          </a:p>
        </p:txBody>
      </p:sp>
      <p:pic>
        <p:nvPicPr>
          <p:cNvPr id="7" name="Picture 6">
            <a:extLst>
              <a:ext uri="{FF2B5EF4-FFF2-40B4-BE49-F238E27FC236}">
                <a16:creationId xmlns:a16="http://schemas.microsoft.com/office/drawing/2014/main" id="{F397783F-ECD0-F944-A34A-809AF98A0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883583" y="5934714"/>
            <a:ext cx="4279362" cy="3209523"/>
          </a:xfrm>
          <a:prstGeom prst="rect">
            <a:avLst/>
          </a:prstGeom>
        </p:spPr>
      </p:pic>
      <p:pic>
        <p:nvPicPr>
          <p:cNvPr id="5" name="Picture 4">
            <a:extLst>
              <a:ext uri="{FF2B5EF4-FFF2-40B4-BE49-F238E27FC236}">
                <a16:creationId xmlns:a16="http://schemas.microsoft.com/office/drawing/2014/main" id="{FE777E63-B48B-CE4A-A6D0-07C415AB2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176" y="1723244"/>
            <a:ext cx="2975640" cy="4465230"/>
          </a:xfrm>
          <a:prstGeom prst="rect">
            <a:avLst/>
          </a:prstGeom>
        </p:spPr>
      </p:pic>
    </p:spTree>
    <p:extLst>
      <p:ext uri="{BB962C8B-B14F-4D97-AF65-F5344CB8AC3E}">
        <p14:creationId xmlns:p14="http://schemas.microsoft.com/office/powerpoint/2010/main" val="21242953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8EB9FAAA-12B4-4783-B3E9-3CC476613E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52" name="Oval 51">
              <a:extLst>
                <a:ext uri="{FF2B5EF4-FFF2-40B4-BE49-F238E27FC236}">
                  <a16:creationId xmlns:a16="http://schemas.microsoft.com/office/drawing/2014/main" id="{115A1FF2-4738-4D15-9B2C-6F79B618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3" name="Oval 52">
              <a:extLst>
                <a:ext uri="{FF2B5EF4-FFF2-40B4-BE49-F238E27FC236}">
                  <a16:creationId xmlns:a16="http://schemas.microsoft.com/office/drawing/2014/main" id="{8A01C728-28FF-40E3-87FB-80C5BF58A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5" name="Rectangle 54">
            <a:extLst>
              <a:ext uri="{FF2B5EF4-FFF2-40B4-BE49-F238E27FC236}">
                <a16:creationId xmlns:a16="http://schemas.microsoft.com/office/drawing/2014/main" id="{76839A44-7256-4FA9-B4B6-4E29E9A3E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730" y="0"/>
            <a:ext cx="4646068"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hape 43"/>
          <p:cNvSpPr>
            <a:spLocks noGrp="1"/>
          </p:cNvSpPr>
          <p:nvPr>
            <p:ph type="title"/>
          </p:nvPr>
        </p:nvSpPr>
        <p:spPr>
          <a:xfrm>
            <a:off x="9045095" y="909885"/>
            <a:ext cx="3959703" cy="7363380"/>
          </a:xfrm>
          <a:prstGeom prst="rect">
            <a:avLst/>
          </a:prstGeom>
          <a:ln>
            <a:noFill/>
          </a:ln>
        </p:spPr>
        <p:txBody>
          <a:bodyPr vert="horz" lIns="91440" tIns="45720" rIns="91440" bIns="45720" rtlCol="0" anchor="ctr">
            <a:normAutofit/>
          </a:bodyPr>
          <a:lstStyle>
            <a:lvl1pPr marR="457200" defTabSz="457200">
              <a:defRPr sz="6400">
                <a:solidFill>
                  <a:srgbClr val="361FAA"/>
                </a:solidFill>
                <a:latin typeface="Marker Felt"/>
                <a:ea typeface="Marker Felt"/>
                <a:cs typeface="Marker Felt"/>
                <a:sym typeface="Marker Felt"/>
              </a:defRPr>
            </a:lvl1pPr>
          </a:lstStyle>
          <a:p>
            <a:pPr lvl="0" defTabSz="914400">
              <a:defRPr sz="1800">
                <a:solidFill>
                  <a:srgbClr val="000000"/>
                </a:solidFill>
              </a:defRPr>
            </a:pPr>
            <a:r>
              <a:rPr lang="en-US" sz="48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Language Arts</a:t>
            </a:r>
          </a:p>
        </p:txBody>
      </p:sp>
      <p:grpSp>
        <p:nvGrpSpPr>
          <p:cNvPr id="57" name="Group 56">
            <a:extLst>
              <a:ext uri="{FF2B5EF4-FFF2-40B4-BE49-F238E27FC236}">
                <a16:creationId xmlns:a16="http://schemas.microsoft.com/office/drawing/2014/main" id="{0297EC10-3FA3-405D-8330-7FE09439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58" name="Oval 57">
              <a:extLst>
                <a:ext uri="{FF2B5EF4-FFF2-40B4-BE49-F238E27FC236}">
                  <a16:creationId xmlns:a16="http://schemas.microsoft.com/office/drawing/2014/main" id="{AC89356B-08DA-4B8B-9B20-EFDCF2B2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9" name="Oval 58">
              <a:extLst>
                <a:ext uri="{FF2B5EF4-FFF2-40B4-BE49-F238E27FC236}">
                  <a16:creationId xmlns:a16="http://schemas.microsoft.com/office/drawing/2014/main" id="{53A61CB2-65E6-42A9-A226-C718AE327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6" name="Shape 44">
            <a:extLst>
              <a:ext uri="{FF2B5EF4-FFF2-40B4-BE49-F238E27FC236}">
                <a16:creationId xmlns:a16="http://schemas.microsoft.com/office/drawing/2014/main" id="{E4A5C7A8-1752-448F-9BA9-B32FDEA448F3}"/>
              </a:ext>
            </a:extLst>
          </p:cNvPr>
          <p:cNvGraphicFramePr/>
          <p:nvPr>
            <p:extLst>
              <p:ext uri="{D42A27DB-BD31-4B8C-83A1-F6EECF244321}">
                <p14:modId xmlns:p14="http://schemas.microsoft.com/office/powerpoint/2010/main" val="3436256752"/>
              </p:ext>
            </p:extLst>
          </p:nvPr>
        </p:nvGraphicFramePr>
        <p:xfrm>
          <a:off x="663786" y="909885"/>
          <a:ext cx="7010400" cy="7947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53" name="Oval 52">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4" name="Oval 53">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56" name="Rectangle 55">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77" y="929053"/>
            <a:ext cx="11636045" cy="11475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7521" y="1169527"/>
            <a:ext cx="5492902" cy="7435775"/>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hape 46"/>
          <p:cNvSpPr>
            <a:spLocks noGrp="1"/>
          </p:cNvSpPr>
          <p:nvPr>
            <p:ph type="title"/>
          </p:nvPr>
        </p:nvSpPr>
        <p:spPr>
          <a:xfrm>
            <a:off x="7513885" y="2084679"/>
            <a:ext cx="4118185" cy="5605468"/>
          </a:xfrm>
          <a:prstGeom prst="rect">
            <a:avLst/>
          </a:prstGeom>
        </p:spPr>
        <p:txBody>
          <a:bodyPr vert="horz" lIns="91440" tIns="45720" rIns="91440" bIns="45720" rtlCol="0" anchor="ctr">
            <a:normAutofit/>
          </a:bodyPr>
          <a:lstStyle>
            <a:lvl1pPr marR="457200" defTabSz="457200">
              <a:defRPr sz="6400">
                <a:solidFill>
                  <a:srgbClr val="2F41E3"/>
                </a:solidFill>
                <a:latin typeface="Marker Felt"/>
                <a:ea typeface="Marker Felt"/>
                <a:cs typeface="Marker Felt"/>
                <a:sym typeface="Marker Felt"/>
              </a:defRPr>
            </a:lvl1pPr>
          </a:lstStyle>
          <a:p>
            <a:pPr lvl="0" defTabSz="914400">
              <a:defRPr sz="1800">
                <a:solidFill>
                  <a:srgbClr val="000000"/>
                </a:solidFill>
              </a:defRPr>
            </a:pPr>
            <a:r>
              <a:rPr lang="en-US" sz="4100" cap="all"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Reading in Balanced Literacy</a:t>
            </a:r>
          </a:p>
        </p:txBody>
      </p:sp>
      <p:sp>
        <p:nvSpPr>
          <p:cNvPr id="47" name="Shape 47"/>
          <p:cNvSpPr>
            <a:spLocks noGrp="1"/>
          </p:cNvSpPr>
          <p:nvPr>
            <p:ph type="body" idx="1"/>
          </p:nvPr>
        </p:nvSpPr>
        <p:spPr>
          <a:xfrm>
            <a:off x="684375" y="1932928"/>
            <a:ext cx="5474843" cy="6521524"/>
          </a:xfrm>
          <a:prstGeom prst="rect">
            <a:avLst/>
          </a:prstGeom>
        </p:spPr>
        <p:txBody>
          <a:bodyPr vert="horz" lIns="91440" tIns="45720" rIns="91440" bIns="45720" rtlCol="0" anchor="ctr">
            <a:normAutofit/>
          </a:bodyPr>
          <a:lstStyle/>
          <a:p>
            <a:pPr marL="575274" lvl="0" algn="l" defTabSz="914400">
              <a:spcAft>
                <a:spcPts val="600"/>
              </a:spcAft>
              <a:buClr>
                <a:schemeClr val="accent1">
                  <a:lumMod val="75000"/>
                </a:schemeClr>
              </a:buClr>
              <a:buSzPct val="85000"/>
              <a:defRPr sz="1800"/>
            </a:pPr>
            <a:r>
              <a:rPr lang="en-US" sz="3600" dirty="0">
                <a:latin typeface="KG Primary Penmanship" panose="02000506000000020003" pitchFamily="2" charset="77"/>
                <a:sym typeface="Marker Felt"/>
              </a:rPr>
              <a:t>The Balanced Literacy framework includes </a:t>
            </a:r>
          </a:p>
          <a:p>
            <a:pPr marL="758154" lvl="2" indent="-182880" algn="l" defTabSz="914400">
              <a:spcAft>
                <a:spcPts val="600"/>
              </a:spcAft>
              <a:buClr>
                <a:schemeClr val="accent1">
                  <a:lumMod val="75000"/>
                </a:schemeClr>
              </a:buClr>
              <a:buSzPct val="85000"/>
              <a:buFont typeface="Wingdings" pitchFamily="2" charset="2"/>
              <a:buChar char="§"/>
              <a:defRPr sz="1800"/>
            </a:pPr>
            <a:r>
              <a:rPr lang="en-US" sz="3600" dirty="0">
                <a:latin typeface="KG Primary Penmanship" panose="02000506000000020003" pitchFamily="2" charset="77"/>
                <a:sym typeface="Marker Felt"/>
              </a:rPr>
              <a:t>Phonics,</a:t>
            </a:r>
          </a:p>
          <a:p>
            <a:pPr marL="758154" lvl="0" indent="-182880" algn="l" defTabSz="914400">
              <a:spcAft>
                <a:spcPts val="600"/>
              </a:spcAft>
              <a:buClr>
                <a:schemeClr val="accent1">
                  <a:lumMod val="75000"/>
                </a:schemeClr>
              </a:buClr>
              <a:buSzPct val="85000"/>
              <a:buFont typeface="Wingdings" pitchFamily="2" charset="2"/>
              <a:buChar char="§"/>
              <a:defRPr sz="1800"/>
            </a:pPr>
            <a:r>
              <a:rPr lang="en-US" sz="3600" dirty="0">
                <a:latin typeface="KG Primary Penmanship" panose="02000506000000020003" pitchFamily="2" charset="77"/>
                <a:sym typeface="Marker Felt"/>
              </a:rPr>
              <a:t> Guided Reading, </a:t>
            </a:r>
          </a:p>
          <a:p>
            <a:pPr marL="758154" lvl="0" indent="-182880" algn="l" defTabSz="914400">
              <a:spcAft>
                <a:spcPts val="600"/>
              </a:spcAft>
              <a:buClr>
                <a:schemeClr val="accent1">
                  <a:lumMod val="75000"/>
                </a:schemeClr>
              </a:buClr>
              <a:buSzPct val="85000"/>
              <a:buFont typeface="Wingdings" pitchFamily="2" charset="2"/>
              <a:buChar char="§"/>
              <a:defRPr sz="1800"/>
            </a:pPr>
            <a:r>
              <a:rPr lang="en-US" sz="3600" dirty="0">
                <a:latin typeface="KG Primary Penmanship" panose="02000506000000020003" pitchFamily="2" charset="77"/>
                <a:sym typeface="Marker Felt"/>
              </a:rPr>
              <a:t>Shared Reading </a:t>
            </a:r>
          </a:p>
          <a:p>
            <a:pPr marL="758154" lvl="0" indent="-182880" algn="l" defTabSz="914400">
              <a:spcAft>
                <a:spcPts val="600"/>
              </a:spcAft>
              <a:buClr>
                <a:schemeClr val="accent1">
                  <a:lumMod val="75000"/>
                </a:schemeClr>
              </a:buClr>
              <a:buSzPct val="85000"/>
              <a:buFont typeface="Wingdings" pitchFamily="2" charset="2"/>
              <a:buChar char="§"/>
              <a:defRPr sz="1800"/>
            </a:pPr>
            <a:r>
              <a:rPr lang="en-US" sz="3600" dirty="0">
                <a:latin typeface="KG Primary Penmanship" panose="02000506000000020003" pitchFamily="2" charset="77"/>
                <a:sym typeface="Marker Felt"/>
              </a:rPr>
              <a:t>and Independent Reading.  </a:t>
            </a:r>
          </a:p>
          <a:p>
            <a:pPr marL="758154" lvl="0" indent="-182880" algn="l" defTabSz="914400">
              <a:spcAft>
                <a:spcPts val="600"/>
              </a:spcAft>
              <a:buClr>
                <a:schemeClr val="accent1">
                  <a:lumMod val="75000"/>
                </a:schemeClr>
              </a:buClr>
              <a:buSzPct val="85000"/>
              <a:buFont typeface="Wingdings" pitchFamily="2" charset="2"/>
              <a:buChar char="§"/>
              <a:defRPr sz="1800"/>
            </a:pPr>
            <a:endParaRPr lang="en-US" sz="3600" dirty="0">
              <a:latin typeface="KG Primary Penmanship" panose="02000506000000020003" pitchFamily="2" charset="77"/>
              <a:sym typeface="Marker Felt"/>
            </a:endParaRPr>
          </a:p>
          <a:p>
            <a:pPr marL="575274" lvl="0" algn="l" defTabSz="914400">
              <a:spcAft>
                <a:spcPts val="600"/>
              </a:spcAft>
              <a:buClr>
                <a:schemeClr val="accent1">
                  <a:lumMod val="75000"/>
                </a:schemeClr>
              </a:buClr>
              <a:buSzPct val="85000"/>
              <a:defRPr sz="1800"/>
            </a:pPr>
            <a:r>
              <a:rPr lang="en-US" sz="3600" dirty="0">
                <a:latin typeface="KG Primary Penmanship" panose="02000506000000020003" pitchFamily="2" charset="77"/>
                <a:sym typeface="Marker Felt"/>
              </a:rPr>
              <a:t>We use The Reader’s Workshop model to incorporate all of the reading curriculum into our daily learning</a:t>
            </a:r>
            <a:r>
              <a:rPr lang="en-US" sz="3600" dirty="0">
                <a:latin typeface="KG Primary Penmanship" panose="02000506000000020003" pitchFamily="2" charset="77"/>
                <a:sym typeface="Tahoma"/>
              </a:rPr>
              <a:t>.  </a:t>
            </a:r>
          </a:p>
        </p:txBody>
      </p:sp>
      <p:sp>
        <p:nvSpPr>
          <p:cNvPr id="62" name="Rectangle 61">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77" y="8706363"/>
            <a:ext cx="11636045" cy="11474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56" name="Oval 5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7" name="Oval 5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59" name="Rectangle 58">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77" y="929053"/>
            <a:ext cx="11636045" cy="11475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75" y="1169527"/>
            <a:ext cx="5492902" cy="7435775"/>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ape 49"/>
          <p:cNvSpPr>
            <a:spLocks noGrp="1"/>
          </p:cNvSpPr>
          <p:nvPr>
            <p:ph type="title"/>
          </p:nvPr>
        </p:nvSpPr>
        <p:spPr>
          <a:xfrm>
            <a:off x="1372729" y="2084679"/>
            <a:ext cx="4118185" cy="5605468"/>
          </a:xfrm>
          <a:prstGeom prst="rect">
            <a:avLst/>
          </a:prstGeom>
        </p:spPr>
        <p:txBody>
          <a:bodyPr vert="horz" lIns="91440" tIns="45720" rIns="91440" bIns="45720" rtlCol="0" anchor="ctr">
            <a:normAutofit/>
          </a:bodyPr>
          <a:lstStyle>
            <a:lvl1pPr marR="457200" defTabSz="457200">
              <a:defRPr sz="96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4100" cap="all"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Reader’s Workshop</a:t>
            </a:r>
          </a:p>
        </p:txBody>
      </p:sp>
      <p:sp>
        <p:nvSpPr>
          <p:cNvPr id="50" name="Shape 50"/>
          <p:cNvSpPr>
            <a:spLocks noGrp="1"/>
          </p:cNvSpPr>
          <p:nvPr>
            <p:ph type="body" idx="1"/>
          </p:nvPr>
        </p:nvSpPr>
        <p:spPr>
          <a:xfrm>
            <a:off x="6845581" y="1932927"/>
            <a:ext cx="5474843" cy="6530065"/>
          </a:xfrm>
          <a:prstGeom prst="rect">
            <a:avLst/>
          </a:prstGeom>
        </p:spPr>
        <p:txBody>
          <a:bodyPr vert="horz" lIns="91440" tIns="45720" rIns="91440" bIns="45720" rtlCol="0" anchor="ctr">
            <a:normAutofit fontScale="92500"/>
          </a:bodyPr>
          <a:lstStyle>
            <a:lvl1pPr marL="758154" indent="-427954">
              <a:buBlip>
                <a:blip r:embed="rId7"/>
              </a:buBlip>
              <a:defRPr sz="3600">
                <a:solidFill>
                  <a:srgbClr val="942192"/>
                </a:solidFill>
                <a:latin typeface="Marker Felt"/>
                <a:ea typeface="Marker Felt"/>
                <a:cs typeface="Marker Felt"/>
                <a:sym typeface="Marker Felt"/>
              </a:defRPr>
            </a:lvl1pPr>
          </a:lstStyle>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3000" dirty="0">
                <a:solidFill>
                  <a:schemeClr val="tx1"/>
                </a:solidFill>
                <a:latin typeface="KG Primary Penmanship" panose="02000506000000020003" pitchFamily="2" charset="77"/>
                <a:ea typeface="+mn-ea"/>
                <a:cs typeface="+mn-cs"/>
              </a:rPr>
              <a:t>The reader’s workshop model is a literacy structure that teaches students to apply targeted skills to their own reading and allows time to practice those strategies independently.</a:t>
            </a:r>
          </a:p>
          <a:p>
            <a:pPr marL="575274" lvl="0" indent="0" algn="l" defTabSz="914400">
              <a:spcAft>
                <a:spcPts val="600"/>
              </a:spcAft>
              <a:buClr>
                <a:schemeClr val="accent1">
                  <a:lumMod val="75000"/>
                </a:schemeClr>
              </a:buClr>
              <a:buSzPct val="85000"/>
              <a:buNone/>
              <a:defRPr sz="1800">
                <a:solidFill>
                  <a:srgbClr val="000000"/>
                </a:solidFill>
              </a:defRPr>
            </a:pPr>
            <a:endParaRPr lang="en-US" sz="3000" dirty="0">
              <a:solidFill>
                <a:schemeClr val="tx1"/>
              </a:solidFill>
              <a:latin typeface="KG Primary Penmanship" panose="02000506000000020003" pitchFamily="2" charset="77"/>
              <a:ea typeface="+mn-ea"/>
              <a:cs typeface="+mn-cs"/>
            </a:endParaRP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3000" dirty="0">
                <a:solidFill>
                  <a:schemeClr val="tx1"/>
                </a:solidFill>
                <a:latin typeface="KG Primary Penmanship" panose="02000506000000020003" pitchFamily="2" charset="77"/>
                <a:ea typeface="+mn-ea"/>
                <a:cs typeface="+mn-cs"/>
              </a:rPr>
              <a:t> It consists of a brief mini-lesson taught by the teacher that models a strategy or reading skill. Immediately after, students practice using the skill while independently reading. Students also have the opportunity to  read with a partner, write about reading, and confer with the teacher either one-on-one or with a small group.</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endParaRPr lang="en-US" sz="2800" dirty="0">
              <a:solidFill>
                <a:schemeClr val="tx1"/>
              </a:solidFill>
              <a:latin typeface="+mn-lt"/>
              <a:ea typeface="+mn-ea"/>
              <a:cs typeface="+mn-cs"/>
            </a:endParaRP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endParaRPr lang="en-US" sz="2800" dirty="0">
              <a:solidFill>
                <a:schemeClr val="tx1"/>
              </a:solidFill>
              <a:latin typeface="+mn-lt"/>
              <a:ea typeface="+mn-ea"/>
              <a:cs typeface="+mn-cs"/>
            </a:endParaRPr>
          </a:p>
        </p:txBody>
      </p:sp>
      <p:sp>
        <p:nvSpPr>
          <p:cNvPr id="65" name="Rectangle 64">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77" y="8706363"/>
            <a:ext cx="11636045" cy="11474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Shape 52"/>
          <p:cNvSpPr>
            <a:spLocks noGrp="1"/>
          </p:cNvSpPr>
          <p:nvPr>
            <p:ph type="title"/>
          </p:nvPr>
        </p:nvSpPr>
        <p:spPr>
          <a:xfrm>
            <a:off x="8694295" y="909885"/>
            <a:ext cx="4310505" cy="7363380"/>
          </a:xfrm>
          <a:prstGeom prst="rect">
            <a:avLst/>
          </a:prstGeom>
          <a:ln>
            <a:noFill/>
          </a:ln>
        </p:spPr>
        <p:txBody>
          <a:bodyPr vert="horz" lIns="91440" tIns="45720" rIns="91440" bIns="45720" rtlCol="0" anchor="ctr">
            <a:normAutofit/>
          </a:bodyPr>
          <a:lstStyle>
            <a:lvl1pPr marR="457200" defTabSz="457200">
              <a:defRPr sz="9600">
                <a:solidFill>
                  <a:srgbClr val="361FAA"/>
                </a:solidFill>
                <a:latin typeface="Marker Felt"/>
                <a:ea typeface="Marker Felt"/>
                <a:cs typeface="Marker Felt"/>
                <a:sym typeface="Marker Felt"/>
              </a:defRPr>
            </a:lvl1pPr>
          </a:lstStyle>
          <a:p>
            <a:pPr lvl="0" defTabSz="914400">
              <a:defRPr sz="1800">
                <a:solidFill>
                  <a:srgbClr val="000000"/>
                </a:solidFill>
              </a:defRPr>
            </a:pPr>
            <a:r>
              <a:rPr lang="en-US" sz="50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Reader’s</a:t>
            </a:r>
            <a:br>
              <a:rPr lang="en-US" sz="50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br>
            <a:r>
              <a:rPr lang="en-US" sz="50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Workshop</a:t>
            </a:r>
          </a:p>
        </p:txBody>
      </p:sp>
      <p:graphicFrame>
        <p:nvGraphicFramePr>
          <p:cNvPr id="55" name="Shape 53">
            <a:extLst>
              <a:ext uri="{FF2B5EF4-FFF2-40B4-BE49-F238E27FC236}">
                <a16:creationId xmlns:a16="http://schemas.microsoft.com/office/drawing/2014/main" id="{CD01C786-BF46-4CC5-BC29-DB8177758DD2}"/>
              </a:ext>
            </a:extLst>
          </p:cNvPr>
          <p:cNvGraphicFramePr/>
          <p:nvPr>
            <p:extLst>
              <p:ext uri="{D42A27DB-BD31-4B8C-83A1-F6EECF244321}">
                <p14:modId xmlns:p14="http://schemas.microsoft.com/office/powerpoint/2010/main" val="804931041"/>
              </p:ext>
            </p:extLst>
          </p:nvPr>
        </p:nvGraphicFramePr>
        <p:xfrm>
          <a:off x="663786" y="909885"/>
          <a:ext cx="7010400" cy="794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77" name="Oval 76">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8" name="Oval 77">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80" name="Rectangle 79">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34566" cy="97536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4" name="Rectangle 83">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4566" y="0"/>
            <a:ext cx="4964028" cy="97536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Shape 55"/>
          <p:cNvSpPr>
            <a:spLocks noGrp="1"/>
          </p:cNvSpPr>
          <p:nvPr>
            <p:ph type="title"/>
          </p:nvPr>
        </p:nvSpPr>
        <p:spPr>
          <a:xfrm>
            <a:off x="2220926" y="915151"/>
            <a:ext cx="3571219" cy="7923295"/>
          </a:xfrm>
          <a:prstGeom prst="rect">
            <a:avLst/>
          </a:prstGeom>
        </p:spPr>
        <p:txBody>
          <a:bodyPr vert="horz" lIns="91440" tIns="45720" rIns="91440" bIns="45720" rtlCol="0" anchor="ctr">
            <a:normAutofit/>
          </a:bodyPr>
          <a:lstStyle>
            <a:lvl1pPr marR="457200" defTabSz="457200">
              <a:defRPr sz="64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5600" cap="all" dirty="0">
                <a:solidFill>
                  <a:schemeClr val="tx1"/>
                </a:solidFill>
                <a:latin typeface="+mj-lt"/>
                <a:ea typeface="+mj-ea"/>
                <a:cs typeface="+mj-cs"/>
              </a:rPr>
              <a:t>Words their way</a:t>
            </a:r>
          </a:p>
        </p:txBody>
      </p:sp>
      <p:sp>
        <p:nvSpPr>
          <p:cNvPr id="56" name="Shape 56"/>
          <p:cNvSpPr>
            <a:spLocks noGrp="1"/>
          </p:cNvSpPr>
          <p:nvPr>
            <p:ph type="body" idx="1"/>
          </p:nvPr>
        </p:nvSpPr>
        <p:spPr>
          <a:xfrm>
            <a:off x="7223802" y="915153"/>
            <a:ext cx="5394578" cy="7923293"/>
          </a:xfrm>
          <a:prstGeom prst="rect">
            <a:avLst/>
          </a:prstGeom>
        </p:spPr>
        <p:txBody>
          <a:bodyPr vert="horz" lIns="91440" tIns="45720" rIns="91440" bIns="45720" rtlCol="0" anchor="ctr">
            <a:normAutofit/>
          </a:bodyPr>
          <a:lstStyle>
            <a:lvl1pPr marL="758154" indent="-427954">
              <a:buBlip>
                <a:blip r:embed="rId6"/>
              </a:buBlip>
              <a:defRPr sz="3600">
                <a:solidFill>
                  <a:srgbClr val="942192"/>
                </a:solidFill>
                <a:latin typeface="Marker Felt"/>
                <a:ea typeface="Marker Felt"/>
                <a:cs typeface="Marker Felt"/>
                <a:sym typeface="Marker Felt"/>
              </a:defRPr>
            </a:lvl1pPr>
          </a:lstStyle>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3200" dirty="0">
                <a:solidFill>
                  <a:schemeClr val="tx1"/>
                </a:solidFill>
                <a:latin typeface="KG Primary Penmanship" panose="02000506000000020003" pitchFamily="2" charset="77"/>
                <a:ea typeface="+mn-ea"/>
                <a:cs typeface="+mn-cs"/>
              </a:rPr>
              <a:t>Words Their Way is a differentiated spelling program that focuses on the phonetic structures and patterns of words. Rather than memorizing words, we will learn their unique structures for spelling. Students will practice building and sorting words from a differentiated list each week. </a:t>
            </a:r>
          </a:p>
        </p:txBody>
      </p:sp>
      <p:grpSp>
        <p:nvGrpSpPr>
          <p:cNvPr id="86" name="Group 85">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401725" y="6229681"/>
            <a:chExt cx="457200" cy="457200"/>
          </a:xfrm>
        </p:grpSpPr>
        <p:sp>
          <p:nvSpPr>
            <p:cNvPr id="87" name="Oval 86">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8" name="Oval 87">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357983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65F7A222-410D-4EDF-ABC1-D830A294B2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58" name="Oval 63">
              <a:extLst>
                <a:ext uri="{FF2B5EF4-FFF2-40B4-BE49-F238E27FC236}">
                  <a16:creationId xmlns:a16="http://schemas.microsoft.com/office/drawing/2014/main" id="{5177537F-39CD-4043-941B-836B1731D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9" name="Oval 64">
              <a:extLst>
                <a:ext uri="{FF2B5EF4-FFF2-40B4-BE49-F238E27FC236}">
                  <a16:creationId xmlns:a16="http://schemas.microsoft.com/office/drawing/2014/main" id="{34AD77B8-9F79-4842-ACDF-E9598ABA8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7" name="Rectangle 66">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48292" cy="9753598"/>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Shape 55"/>
          <p:cNvSpPr>
            <a:spLocks noGrp="1"/>
          </p:cNvSpPr>
          <p:nvPr>
            <p:ph type="title"/>
          </p:nvPr>
        </p:nvSpPr>
        <p:spPr>
          <a:xfrm>
            <a:off x="407765" y="689254"/>
            <a:ext cx="7193433" cy="2288845"/>
          </a:xfrm>
          <a:prstGeom prst="rect">
            <a:avLst/>
          </a:prstGeom>
        </p:spPr>
        <p:txBody>
          <a:bodyPr vert="horz" lIns="91440" tIns="45720" rIns="91440" bIns="45720" rtlCol="0" anchor="ctr">
            <a:normAutofit/>
          </a:bodyPr>
          <a:lstStyle>
            <a:lvl1pPr marR="457200" defTabSz="457200">
              <a:defRPr sz="6400">
                <a:solidFill>
                  <a:srgbClr val="302CE3"/>
                </a:solidFill>
                <a:latin typeface="Marker Felt"/>
                <a:ea typeface="Marker Felt"/>
                <a:cs typeface="Marker Felt"/>
                <a:sym typeface="Marker Felt"/>
              </a:defRPr>
            </a:lvl1pPr>
          </a:lstStyle>
          <a:p>
            <a:pPr lvl="0" defTabSz="914400">
              <a:defRPr sz="1800">
                <a:solidFill>
                  <a:srgbClr val="000000"/>
                </a:solidFill>
              </a:defRPr>
            </a:pPr>
            <a:r>
              <a:rPr lang="en-US" sz="5100"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Writing in Balanced Literacy</a:t>
            </a:r>
          </a:p>
        </p:txBody>
      </p:sp>
      <p:sp>
        <p:nvSpPr>
          <p:cNvPr id="56" name="Shape 56"/>
          <p:cNvSpPr>
            <a:spLocks noGrp="1"/>
          </p:cNvSpPr>
          <p:nvPr>
            <p:ph type="body" idx="1"/>
          </p:nvPr>
        </p:nvSpPr>
        <p:spPr>
          <a:xfrm>
            <a:off x="407764" y="3017113"/>
            <a:ext cx="7193434" cy="5761127"/>
          </a:xfrm>
          <a:prstGeom prst="rect">
            <a:avLst/>
          </a:prstGeom>
        </p:spPr>
        <p:txBody>
          <a:bodyPr vert="horz" lIns="91440" tIns="45720" rIns="91440" bIns="45720" rtlCol="0">
            <a:normAutofit/>
          </a:bodyPr>
          <a:lstStyle>
            <a:lvl1pPr marL="758154" indent="-427954">
              <a:buBlip>
                <a:blip r:embed="rId7"/>
              </a:buBlip>
              <a:defRPr sz="3600">
                <a:solidFill>
                  <a:srgbClr val="942192"/>
                </a:solidFill>
                <a:latin typeface="Marker Felt"/>
                <a:ea typeface="Marker Felt"/>
                <a:cs typeface="Marker Felt"/>
                <a:sym typeface="Marker Felt"/>
              </a:defRPr>
            </a:lvl1pPr>
          </a:lstStyle>
          <a:p>
            <a:pPr marL="575274" lvl="0" indent="0" algn="l" defTabSz="914400">
              <a:spcAft>
                <a:spcPts val="600"/>
              </a:spcAft>
              <a:buClr>
                <a:schemeClr val="accent1">
                  <a:lumMod val="75000"/>
                </a:schemeClr>
              </a:buClr>
              <a:buSzPct val="85000"/>
              <a:buNone/>
              <a:defRPr sz="1800">
                <a:solidFill>
                  <a:srgbClr val="000000"/>
                </a:solidFill>
              </a:defRPr>
            </a:pPr>
            <a:r>
              <a:rPr lang="en-US" sz="2200" dirty="0">
                <a:solidFill>
                  <a:schemeClr val="tx1"/>
                </a:solidFill>
                <a:latin typeface="+mn-lt"/>
                <a:ea typeface="+mn-ea"/>
                <a:cs typeface="+mn-cs"/>
              </a:rPr>
              <a:t>In Writer’s Workshop the students engage in: </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200" dirty="0">
                <a:solidFill>
                  <a:schemeClr val="tx1"/>
                </a:solidFill>
                <a:latin typeface="+mn-lt"/>
                <a:ea typeface="+mn-ea"/>
                <a:cs typeface="+mn-cs"/>
              </a:rPr>
              <a:t> Shared Writing, </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200" dirty="0">
                <a:solidFill>
                  <a:schemeClr val="tx1"/>
                </a:solidFill>
                <a:latin typeface="+mn-lt"/>
                <a:ea typeface="+mn-ea"/>
                <a:cs typeface="+mn-cs"/>
              </a:rPr>
              <a:t> Interactive Writing,</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200" dirty="0">
                <a:solidFill>
                  <a:schemeClr val="tx1"/>
                </a:solidFill>
                <a:latin typeface="+mn-lt"/>
                <a:ea typeface="+mn-ea"/>
                <a:cs typeface="+mn-cs"/>
              </a:rPr>
              <a:t> Informative Writing, </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200" dirty="0">
                <a:solidFill>
                  <a:schemeClr val="tx1"/>
                </a:solidFill>
                <a:latin typeface="+mn-lt"/>
                <a:ea typeface="+mn-ea"/>
                <a:cs typeface="+mn-cs"/>
              </a:rPr>
              <a:t> Guided Writing,</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r>
              <a:rPr lang="en-US" sz="2200" dirty="0">
                <a:solidFill>
                  <a:schemeClr val="tx1"/>
                </a:solidFill>
                <a:latin typeface="+mn-lt"/>
                <a:ea typeface="+mn-ea"/>
                <a:cs typeface="+mn-cs"/>
              </a:rPr>
              <a:t> Independent Writing.</a:t>
            </a:r>
          </a:p>
          <a:p>
            <a:pPr lvl="0" indent="-182880" algn="l" defTabSz="914400">
              <a:spcAft>
                <a:spcPts val="600"/>
              </a:spcAft>
              <a:buClr>
                <a:schemeClr val="accent1">
                  <a:lumMod val="75000"/>
                </a:schemeClr>
              </a:buClr>
              <a:buSzPct val="85000"/>
              <a:buFont typeface="Wingdings" pitchFamily="2" charset="2"/>
              <a:buChar char="§"/>
              <a:defRPr sz="1800">
                <a:solidFill>
                  <a:srgbClr val="000000"/>
                </a:solidFill>
              </a:defRPr>
            </a:pPr>
            <a:endParaRPr lang="en-US" sz="2200" dirty="0">
              <a:solidFill>
                <a:schemeClr val="tx1"/>
              </a:solidFill>
              <a:latin typeface="+mn-lt"/>
              <a:ea typeface="+mn-ea"/>
              <a:cs typeface="+mn-cs"/>
            </a:endParaRPr>
          </a:p>
          <a:p>
            <a:pPr marL="575274" lvl="0" indent="0" algn="l" defTabSz="914400">
              <a:spcAft>
                <a:spcPts val="600"/>
              </a:spcAft>
              <a:buClr>
                <a:schemeClr val="accent1">
                  <a:lumMod val="75000"/>
                </a:schemeClr>
              </a:buClr>
              <a:buSzPct val="85000"/>
              <a:buNone/>
              <a:defRPr sz="1800">
                <a:solidFill>
                  <a:srgbClr val="000000"/>
                </a:solidFill>
              </a:defRPr>
            </a:pPr>
            <a:r>
              <a:rPr lang="en-US" sz="2200" dirty="0">
                <a:solidFill>
                  <a:schemeClr val="tx1"/>
                </a:solidFill>
                <a:latin typeface="+mn-lt"/>
                <a:ea typeface="+mn-ea"/>
                <a:cs typeface="+mn-cs"/>
              </a:rPr>
              <a:t>Three main types of writing assessed: </a:t>
            </a:r>
          </a:p>
          <a:p>
            <a:pPr marL="918174" lvl="0" indent="-342900" algn="l" defTabSz="914400">
              <a:spcAft>
                <a:spcPts val="600"/>
              </a:spcAft>
              <a:buClr>
                <a:schemeClr val="accent1">
                  <a:lumMod val="75000"/>
                </a:schemeClr>
              </a:buClr>
              <a:buSzPct val="85000"/>
              <a:buFont typeface="Arial" panose="020B0604020202020204" pitchFamily="34" charset="0"/>
              <a:buChar char="•"/>
              <a:defRPr sz="1800">
                <a:solidFill>
                  <a:srgbClr val="000000"/>
                </a:solidFill>
              </a:defRPr>
            </a:pPr>
            <a:r>
              <a:rPr lang="en-US" sz="2200" dirty="0">
                <a:solidFill>
                  <a:schemeClr val="tx1"/>
                </a:solidFill>
                <a:latin typeface="+mn-lt"/>
                <a:ea typeface="+mn-ea"/>
                <a:cs typeface="+mn-cs"/>
              </a:rPr>
              <a:t>Narrative</a:t>
            </a:r>
          </a:p>
          <a:p>
            <a:pPr marL="918174" lvl="0" indent="-342900" algn="l" defTabSz="914400">
              <a:spcAft>
                <a:spcPts val="600"/>
              </a:spcAft>
              <a:buClr>
                <a:schemeClr val="accent1">
                  <a:lumMod val="75000"/>
                </a:schemeClr>
              </a:buClr>
              <a:buSzPct val="85000"/>
              <a:buFont typeface="Arial" panose="020B0604020202020204" pitchFamily="34" charset="0"/>
              <a:buChar char="•"/>
              <a:defRPr sz="1800">
                <a:solidFill>
                  <a:srgbClr val="000000"/>
                </a:solidFill>
              </a:defRPr>
            </a:pPr>
            <a:r>
              <a:rPr lang="en-US" sz="2200" dirty="0">
                <a:solidFill>
                  <a:schemeClr val="tx1"/>
                </a:solidFill>
                <a:latin typeface="+mn-lt"/>
                <a:ea typeface="+mn-ea"/>
                <a:cs typeface="+mn-cs"/>
              </a:rPr>
              <a:t>Persuasive and Opinion</a:t>
            </a:r>
          </a:p>
          <a:p>
            <a:pPr marL="918174" lvl="0" indent="-342900" algn="l" defTabSz="914400">
              <a:spcAft>
                <a:spcPts val="600"/>
              </a:spcAft>
              <a:buClr>
                <a:schemeClr val="accent1">
                  <a:lumMod val="75000"/>
                </a:schemeClr>
              </a:buClr>
              <a:buSzPct val="85000"/>
              <a:buFont typeface="Arial" panose="020B0604020202020204" pitchFamily="34" charset="0"/>
              <a:buChar char="•"/>
              <a:defRPr sz="1800">
                <a:solidFill>
                  <a:srgbClr val="000000"/>
                </a:solidFill>
              </a:defRPr>
            </a:pPr>
            <a:r>
              <a:rPr lang="en-US" sz="2200" dirty="0">
                <a:solidFill>
                  <a:schemeClr val="tx1"/>
                </a:solidFill>
                <a:latin typeface="+mn-lt"/>
                <a:ea typeface="+mn-ea"/>
                <a:cs typeface="+mn-cs"/>
              </a:rPr>
              <a:t>Informational</a:t>
            </a:r>
          </a:p>
        </p:txBody>
      </p:sp>
      <p:pic>
        <p:nvPicPr>
          <p:cNvPr id="60" name="Graphic 59" descr="Pencil">
            <a:extLst>
              <a:ext uri="{FF2B5EF4-FFF2-40B4-BE49-F238E27FC236}">
                <a16:creationId xmlns:a16="http://schemas.microsoft.com/office/drawing/2014/main" id="{B17E9DA7-1A7C-4CC3-A765-E491A4D721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0357" y="2868443"/>
            <a:ext cx="3593789" cy="3593789"/>
          </a:xfrm>
          <a:prstGeom prst="rect">
            <a:avLst/>
          </a:prstGeom>
        </p:spPr>
      </p:pic>
      <p:grpSp>
        <p:nvGrpSpPr>
          <p:cNvPr id="69" name="Group 68">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61" name="Oval 69">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2" name="Oval 70">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3"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4859" y="8921291"/>
            <a:ext cx="682752" cy="51928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000587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67" name="Oval 66">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68" name="Oval 6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70" name="Rectangle 6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3001548" cy="975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2" name="Rectangle 7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 y="0"/>
            <a:ext cx="13001548" cy="97536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Shape 58"/>
          <p:cNvSpPr>
            <a:spLocks noGrp="1"/>
          </p:cNvSpPr>
          <p:nvPr>
            <p:ph type="title"/>
          </p:nvPr>
        </p:nvSpPr>
        <p:spPr>
          <a:xfrm>
            <a:off x="1141171" y="689254"/>
            <a:ext cx="10728960" cy="2288845"/>
          </a:xfrm>
          <a:prstGeom prst="rect">
            <a:avLst/>
          </a:prstGeom>
        </p:spPr>
        <p:txBody>
          <a:bodyPr vert="horz" lIns="91440" tIns="45720" rIns="91440" bIns="45720" rtlCol="0" anchor="ctr">
            <a:normAutofit/>
          </a:bodyPr>
          <a:lstStyle>
            <a:lvl1pPr marR="457200" defTabSz="457200">
              <a:defRPr sz="9600">
                <a:solidFill>
                  <a:srgbClr val="5A27C5"/>
                </a:solidFill>
                <a:latin typeface="Marker Felt"/>
                <a:ea typeface="Marker Felt"/>
                <a:cs typeface="Marker Felt"/>
                <a:sym typeface="Marker Felt"/>
              </a:defRPr>
            </a:lvl1pPr>
          </a:lstStyle>
          <a:p>
            <a:pPr lvl="0" defTabSz="914400">
              <a:defRPr sz="1800">
                <a:solidFill>
                  <a:srgbClr val="000000"/>
                </a:solidFill>
              </a:defRPr>
            </a:pPr>
            <a:r>
              <a:rPr lang="en-US" sz="4600"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Everyday Mathematics </a:t>
            </a:r>
            <a:br>
              <a:rPr lang="en-US" sz="4600"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br>
            <a:br>
              <a:rPr lang="en-US" sz="4600"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br>
            <a:r>
              <a:rPr lang="en-US" sz="4600"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Concepts Covered in 2nd:</a:t>
            </a:r>
          </a:p>
        </p:txBody>
      </p:sp>
      <p:grpSp>
        <p:nvGrpSpPr>
          <p:cNvPr id="74" name="Group 7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161840" y="8859990"/>
            <a:ext cx="487680" cy="650240"/>
            <a:chOff x="11361456" y="6195813"/>
            <a:chExt cx="548640" cy="548640"/>
          </a:xfrm>
        </p:grpSpPr>
        <p:sp>
          <p:nvSpPr>
            <p:cNvPr id="75" name="Oval 7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6" name="Oval 7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1" name="Shape 59">
            <a:extLst>
              <a:ext uri="{FF2B5EF4-FFF2-40B4-BE49-F238E27FC236}">
                <a16:creationId xmlns:a16="http://schemas.microsoft.com/office/drawing/2014/main" id="{B4AABCBA-82CD-48AC-85EE-7DB4E53CBC07}"/>
              </a:ext>
            </a:extLst>
          </p:cNvPr>
          <p:cNvGraphicFramePr/>
          <p:nvPr>
            <p:extLst>
              <p:ext uri="{D42A27DB-BD31-4B8C-83A1-F6EECF244321}">
                <p14:modId xmlns:p14="http://schemas.microsoft.com/office/powerpoint/2010/main" val="1769240112"/>
              </p:ext>
            </p:extLst>
          </p:nvPr>
        </p:nvGraphicFramePr>
        <p:xfrm>
          <a:off x="1141171" y="3017113"/>
          <a:ext cx="10728960" cy="57611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rty LET"/>
        <a:ea typeface="Party LET"/>
        <a:cs typeface="Party LET"/>
      </a:majorFont>
      <a:minorFont>
        <a:latin typeface="Party LET"/>
        <a:ea typeface="Party LET"/>
        <a:cs typeface="Party LE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FFFFFF"/>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7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Savoye LET Plain:1.0"/>
            <a:ea typeface="Savoye LET Plain:1.0"/>
            <a:cs typeface="Savoye LET Plain:1.0"/>
            <a:sym typeface="Savoye LET Plain:1.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Savoye LET Plain:1.0"/>
            <a:ea typeface="Savoye LET Plain:1.0"/>
            <a:cs typeface="Savoye LET Plain:1.0"/>
            <a:sym typeface="Savoye LET Plain:1.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{C77D3500-7EA2-9E4D-A9F7-1CA1F16201A3}tf10001070</Template>
  <TotalTime>12308</TotalTime>
  <Words>1183</Words>
  <Application>Microsoft Macintosh PowerPoint</Application>
  <PresentationFormat>Custom</PresentationFormat>
  <Paragraphs>148</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Calibri</vt:lpstr>
      <vt:lpstr>KG Primary Penmanship</vt:lpstr>
      <vt:lpstr>Lucida Grande</vt:lpstr>
      <vt:lpstr>Marker Felt</vt:lpstr>
      <vt:lpstr>Rockwell Extra Bold</vt:lpstr>
      <vt:lpstr>Savoye LET Plain:1.0</vt:lpstr>
      <vt:lpstr>Tahoma</vt:lpstr>
      <vt:lpstr>Wingdings</vt:lpstr>
      <vt:lpstr>Wood Type</vt:lpstr>
      <vt:lpstr>Curriculum Night</vt:lpstr>
      <vt:lpstr>All About Me</vt:lpstr>
      <vt:lpstr>Language Arts</vt:lpstr>
      <vt:lpstr>Reading in Balanced Literacy</vt:lpstr>
      <vt:lpstr>Reader’s Workshop</vt:lpstr>
      <vt:lpstr>Reader’s Workshop</vt:lpstr>
      <vt:lpstr>Words their way</vt:lpstr>
      <vt:lpstr>Writing in Balanced Literacy</vt:lpstr>
      <vt:lpstr>Everyday Mathematics   Concepts Covered in 2nd:</vt:lpstr>
      <vt:lpstr>Math Resources,  Structures,  &amp; Homework</vt:lpstr>
      <vt:lpstr>Science Units</vt:lpstr>
      <vt:lpstr>Social Studies</vt:lpstr>
      <vt:lpstr>Responsive Classroom</vt:lpstr>
      <vt:lpstr>Responsive Classroom Rules and Behavior</vt:lpstr>
      <vt:lpstr>Homework</vt:lpstr>
      <vt:lpstr>Field Trips</vt:lpstr>
      <vt:lpstr>Healthy Snacks/Birthdays</vt:lpstr>
      <vt:lpstr> Email  hahnk@aaps.k12.mi.us   Travel Folders sent home Tuesday, return each day  Classroom Website www.mrshahnk.weebly.com  Twitter @mrshahnk  Classtag   A Sign-up Genius will be sent for conferences via Classtag and is provided on my website.    </vt:lpstr>
      <vt:lpstr>Questions?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dc:title>
  <dc:creator>Kendra Hahn</dc:creator>
  <cp:lastModifiedBy>Microsoft Office User</cp:lastModifiedBy>
  <cp:revision>47</cp:revision>
  <cp:lastPrinted>2019-09-20T12:20:50Z</cp:lastPrinted>
  <dcterms:modified xsi:type="dcterms:W3CDTF">2019-09-20T12:28:44Z</dcterms:modified>
</cp:coreProperties>
</file>